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51.svg" ContentType="image/svg+xml"/>
  <Override PartName="/ppt/media/image53.svg" ContentType="image/svg+xml"/>
  <Override PartName="/ppt/media/image5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48"/>
  </p:handoutMasterIdLst>
  <p:sldIdLst>
    <p:sldId id="257" r:id="rId4"/>
    <p:sldId id="336" r:id="rId6"/>
    <p:sldId id="261" r:id="rId7"/>
    <p:sldId id="393" r:id="rId8"/>
    <p:sldId id="400" r:id="rId9"/>
    <p:sldId id="392" r:id="rId10"/>
    <p:sldId id="407" r:id="rId11"/>
    <p:sldId id="399" r:id="rId12"/>
    <p:sldId id="390" r:id="rId13"/>
    <p:sldId id="265" r:id="rId14"/>
    <p:sldId id="388" r:id="rId15"/>
    <p:sldId id="406" r:id="rId16"/>
    <p:sldId id="389" r:id="rId17"/>
    <p:sldId id="272" r:id="rId18"/>
    <p:sldId id="394" r:id="rId19"/>
    <p:sldId id="398" r:id="rId20"/>
    <p:sldId id="276" r:id="rId21"/>
    <p:sldId id="395" r:id="rId22"/>
    <p:sldId id="396" r:id="rId23"/>
    <p:sldId id="280" r:id="rId24"/>
    <p:sldId id="334" r:id="rId25"/>
    <p:sldId id="374" r:id="rId26"/>
    <p:sldId id="402" r:id="rId27"/>
    <p:sldId id="401" r:id="rId28"/>
    <p:sldId id="378" r:id="rId29"/>
    <p:sldId id="377" r:id="rId30"/>
    <p:sldId id="375" r:id="rId31"/>
    <p:sldId id="376" r:id="rId32"/>
    <p:sldId id="380" r:id="rId33"/>
    <p:sldId id="332" r:id="rId34"/>
    <p:sldId id="381" r:id="rId35"/>
    <p:sldId id="382" r:id="rId36"/>
    <p:sldId id="383" r:id="rId37"/>
    <p:sldId id="403" r:id="rId38"/>
    <p:sldId id="385" r:id="rId39"/>
    <p:sldId id="386" r:id="rId40"/>
    <p:sldId id="405" r:id="rId41"/>
    <p:sldId id="371" r:id="rId42"/>
    <p:sldId id="373" r:id="rId43"/>
    <p:sldId id="387" r:id="rId44"/>
    <p:sldId id="408" r:id="rId45"/>
    <p:sldId id="291" r:id="rId46"/>
    <p:sldId id="304" r:id="rId47"/>
  </p:sldIdLst>
  <p:sldSz cx="12192000" cy="6858000"/>
  <p:notesSz cx="6858000" cy="9144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9" userDrawn="1">
          <p15:clr>
            <a:srgbClr val="A4A3A4"/>
          </p15:clr>
        </p15:guide>
        <p15:guide id="2" pos="37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  <p:cmAuthor id="1483810881" name="WPS_1679281038" initials="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7FF"/>
    <a:srgbClr val="C3CFFF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E651EC3-497E-46DB-9A2C-57AEF7E5A35F}" styleName="WPS表格样式-强调标题">
    <a:wholeTbl>
      <a:tcTxStyle>
        <a:fontRef idx="none">
          <a:prstClr val="black"/>
        </a:fontRef>
        <a:schemeClr val="tx1">
          <a:lumMod val="85000"/>
          <a:lumOff val="15000"/>
        </a:schemeClr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>
        <a:fontRef idx="none">
          <a:prstClr val="black"/>
        </a:fontRef>
        <a:schemeClr val="tx1">
          <a:lumMod val="85000"/>
          <a:lumOff val="15000"/>
        </a:schemeClr>
      </a:tcTxStyle>
      <a:tcStyle>
        <a:tcBdr/>
        <a:fill>
          <a:solidFill>
            <a:schemeClr val="accent1">
              <a:alpha val="20000"/>
              <a:lumMod val="40000"/>
              <a:lumOff val="60000"/>
            </a:schemeClr>
          </a:solidFill>
        </a:fill>
      </a:tcStyle>
    </a:band1H>
    <a:band2H>
      <a:tcTxStyle>
        <a:fontRef idx="none">
          <a:prstClr val="black"/>
        </a:fontRef>
        <a:schemeClr val="tx1">
          <a:lumMod val="85000"/>
          <a:lumOff val="15000"/>
        </a:schemeClr>
      </a:tcTxStyle>
      <a:tcStyle>
        <a:tcBdr/>
      </a:tcStyle>
    </a:band2H>
    <a:band1V>
      <a:tcTxStyle>
        <a:fontRef idx="none">
          <a:prstClr val="black"/>
        </a:fontRef>
        <a:schemeClr val="tx1">
          <a:lumMod val="85000"/>
          <a:lumOff val="15000"/>
        </a:schemeClr>
      </a:tcTxStyle>
      <a:tcStyle>
        <a:tcBdr/>
        <a:fill>
          <a:solidFill>
            <a:schemeClr val="accent1">
              <a:alpha val="20000"/>
              <a:lumMod val="40000"/>
              <a:lumOff val="60000"/>
            </a:schemeClr>
          </a:solidFill>
        </a:fill>
      </a:tcStyle>
    </a:band1V>
    <a:band2V>
      <a:tcTxStyle>
        <a:fontRef idx="none">
          <a:prstClr val="black"/>
        </a:fontRef>
        <a:schemeClr val="tx1">
          <a:lumMod val="85000"/>
          <a:lumOff val="15000"/>
        </a:schemeClr>
      </a:tcTxStyle>
      <a:tcStyle>
        <a:tcBdr/>
      </a:tcStyle>
    </a:band2V>
    <a:lastRow>
      <a:tcTxStyle b="on">
        <a:fontRef idx="none">
          <a:prstClr val="black"/>
        </a:fontRef>
        <a:schemeClr val="accent1"/>
      </a:tcTxStyle>
      <a:tcStyle>
        <a:tcBdr>
          <a:top>
            <a:ln w="12700" cmpd="sng">
              <a:solidFill>
                <a:schemeClr val="accent1"/>
              </a:solidFill>
            </a:ln>
          </a:top>
        </a:tcBdr>
      </a:tcStyle>
    </a:lastRow>
    <a:firstRow>
      <a:tcTxStyle b="on">
        <a:fontRef idx="none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89"/>
        <p:guide pos="375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3" Type="http://schemas.openxmlformats.org/officeDocument/2006/relationships/tags" Target="tags/tag462.xml"/><Relationship Id="rId52" Type="http://schemas.openxmlformats.org/officeDocument/2006/relationships/commentAuthors" Target="commentAuthors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48" Type="http://schemas.openxmlformats.org/officeDocument/2006/relationships/handoutMaster" Target="handoutMasters/handoutMaster1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  </a:t>
            </a:r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7" Type="http://schemas.openxmlformats.org/officeDocument/2006/relationships/tags" Target="../tags/tag78.xml"/><Relationship Id="rId16" Type="http://schemas.openxmlformats.org/officeDocument/2006/relationships/tags" Target="../tags/tag77.xml"/><Relationship Id="rId15" Type="http://schemas.openxmlformats.org/officeDocument/2006/relationships/tags" Target="../tags/tag76.xml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0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8" Type="http://schemas.openxmlformats.org/officeDocument/2006/relationships/tags" Target="../tags/tag109.xml"/><Relationship Id="rId17" Type="http://schemas.openxmlformats.org/officeDocument/2006/relationships/tags" Target="../tags/tag108.xml"/><Relationship Id="rId16" Type="http://schemas.openxmlformats.org/officeDocument/2006/relationships/tags" Target="../tags/tag107.xml"/><Relationship Id="rId15" Type="http://schemas.openxmlformats.org/officeDocument/2006/relationships/tags" Target="../tags/tag106.xml"/><Relationship Id="rId14" Type="http://schemas.openxmlformats.org/officeDocument/2006/relationships/tags" Target="../tags/tag105.xml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8" Type="http://schemas.openxmlformats.org/officeDocument/2006/relationships/tags" Target="../tags/tag156.xml"/><Relationship Id="rId17" Type="http://schemas.openxmlformats.org/officeDocument/2006/relationships/tags" Target="../tags/tag155.xml"/><Relationship Id="rId16" Type="http://schemas.openxmlformats.org/officeDocument/2006/relationships/tags" Target="../tags/tag154.xml"/><Relationship Id="rId15" Type="http://schemas.openxmlformats.org/officeDocument/2006/relationships/tags" Target="../tags/tag153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>
            <p:custDataLst>
              <p:tags r:id="rId2"/>
            </p:custDataLst>
          </p:nvPr>
        </p:nvSpPr>
        <p:spPr>
          <a:xfrm>
            <a:off x="7398385" y="1868805"/>
            <a:ext cx="1788795" cy="3098800"/>
          </a:xfrm>
          <a:custGeom>
            <a:avLst/>
            <a:gdLst>
              <a:gd name="connsiteX0" fmla="*/ 549501 w 1674041"/>
              <a:gd name="connsiteY0" fmla="*/ 2899649 h 2899649"/>
              <a:gd name="connsiteX1" fmla="*/ 1674041 w 1674041"/>
              <a:gd name="connsiteY1" fmla="*/ 1615795 h 2899649"/>
              <a:gd name="connsiteX2" fmla="*/ 1124476 w 1674041"/>
              <a:gd name="connsiteY2" fmla="*/ 0 h 2899649"/>
              <a:gd name="connsiteX3" fmla="*/ 0 w 1674041"/>
              <a:gd name="connsiteY3" fmla="*/ 1283854 h 289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4041" h="2899649">
                <a:moveTo>
                  <a:pt x="549501" y="2899649"/>
                </a:moveTo>
                <a:lnTo>
                  <a:pt x="1674041" y="1615795"/>
                </a:lnTo>
                <a:lnTo>
                  <a:pt x="1124476" y="0"/>
                </a:lnTo>
                <a:lnTo>
                  <a:pt x="0" y="1283854"/>
                </a:lnTo>
                <a:close/>
              </a:path>
            </a:pathLst>
          </a:custGeom>
          <a:noFill/>
          <a:ln w="444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任意多边形: 形状 15"/>
          <p:cNvSpPr/>
          <p:nvPr userDrawn="1">
            <p:custDataLst>
              <p:tags r:id="rId3"/>
            </p:custDataLst>
          </p:nvPr>
        </p:nvSpPr>
        <p:spPr>
          <a:xfrm>
            <a:off x="7985760" y="3596640"/>
            <a:ext cx="2990850" cy="1726565"/>
          </a:xfrm>
          <a:custGeom>
            <a:avLst/>
            <a:gdLst>
              <a:gd name="connsiteX0" fmla="*/ 2798710 w 2798710"/>
              <a:gd name="connsiteY0" fmla="*/ 331941 h 1615794"/>
              <a:gd name="connsiteX1" fmla="*/ 1124541 w 2798710"/>
              <a:gd name="connsiteY1" fmla="*/ 0 h 1615794"/>
              <a:gd name="connsiteX2" fmla="*/ 0 w 2798710"/>
              <a:gd name="connsiteY2" fmla="*/ 1283854 h 1615794"/>
              <a:gd name="connsiteX3" fmla="*/ 1674106 w 2798710"/>
              <a:gd name="connsiteY3" fmla="*/ 1615795 h 161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8710" h="1615794">
                <a:moveTo>
                  <a:pt x="2798710" y="331941"/>
                </a:moveTo>
                <a:lnTo>
                  <a:pt x="1124541" y="0"/>
                </a:lnTo>
                <a:lnTo>
                  <a:pt x="0" y="1283854"/>
                </a:lnTo>
                <a:lnTo>
                  <a:pt x="1674106" y="1615795"/>
                </a:lnTo>
                <a:close/>
              </a:path>
            </a:pathLst>
          </a:custGeom>
          <a:noFill/>
          <a:ln w="444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4"/>
            </p:custDataLst>
          </p:nvPr>
        </p:nvSpPr>
        <p:spPr>
          <a:xfrm>
            <a:off x="8600440" y="1868805"/>
            <a:ext cx="2376170" cy="2081530"/>
          </a:xfrm>
          <a:custGeom>
            <a:avLst/>
            <a:gdLst>
              <a:gd name="connsiteX0" fmla="*/ 0 w 2223734"/>
              <a:gd name="connsiteY0" fmla="*/ 0 h 1947735"/>
              <a:gd name="connsiteX1" fmla="*/ 549629 w 2223734"/>
              <a:gd name="connsiteY1" fmla="*/ 1615795 h 1947735"/>
              <a:gd name="connsiteX2" fmla="*/ 2223735 w 2223734"/>
              <a:gd name="connsiteY2" fmla="*/ 1947736 h 1947735"/>
              <a:gd name="connsiteX3" fmla="*/ 1674106 w 2223734"/>
              <a:gd name="connsiteY3" fmla="*/ 331941 h 194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3734" h="1947735">
                <a:moveTo>
                  <a:pt x="0" y="0"/>
                </a:moveTo>
                <a:lnTo>
                  <a:pt x="549629" y="1615795"/>
                </a:lnTo>
                <a:lnTo>
                  <a:pt x="2223735" y="1947736"/>
                </a:lnTo>
                <a:lnTo>
                  <a:pt x="1674106" y="331941"/>
                </a:lnTo>
                <a:close/>
              </a:path>
            </a:pathLst>
          </a:custGeom>
          <a:noFill/>
          <a:ln w="444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25"/>
          <p:cNvSpPr/>
          <p:nvPr userDrawn="1">
            <p:custDataLst>
              <p:tags r:id="rId5"/>
            </p:custDataLst>
          </p:nvPr>
        </p:nvSpPr>
        <p:spPr>
          <a:xfrm>
            <a:off x="407670" y="379730"/>
            <a:ext cx="11389360" cy="6121400"/>
          </a:xfrm>
          <a:custGeom>
            <a:avLst/>
            <a:gdLst>
              <a:gd name="connsiteX0" fmla="*/ 0 w 10881206"/>
              <a:gd name="connsiteY0" fmla="*/ 0 h 5595308"/>
              <a:gd name="connsiteX1" fmla="*/ 10881207 w 10881206"/>
              <a:gd name="connsiteY1" fmla="*/ 0 h 5595308"/>
              <a:gd name="connsiteX2" fmla="*/ 10881207 w 10881206"/>
              <a:gd name="connsiteY2" fmla="*/ 5595309 h 5595308"/>
              <a:gd name="connsiteX3" fmla="*/ 0 w 10881206"/>
              <a:gd name="connsiteY3" fmla="*/ 5595309 h 559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81206" h="5595308">
                <a:moveTo>
                  <a:pt x="0" y="0"/>
                </a:moveTo>
                <a:lnTo>
                  <a:pt x="10881207" y="0"/>
                </a:lnTo>
                <a:lnTo>
                  <a:pt x="10881207" y="5595309"/>
                </a:lnTo>
                <a:lnTo>
                  <a:pt x="0" y="5595309"/>
                </a:lnTo>
                <a:close/>
              </a:path>
            </a:pathLst>
          </a:custGeom>
          <a:noFill/>
          <a:ln w="22225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 useBgFill="1">
        <p:nvSpPr>
          <p:cNvPr id="28" name="任意多边形: 形状 27"/>
          <p:cNvSpPr/>
          <p:nvPr userDrawn="1">
            <p:custDataLst>
              <p:tags r:id="rId6"/>
            </p:custDataLst>
          </p:nvPr>
        </p:nvSpPr>
        <p:spPr>
          <a:xfrm>
            <a:off x="173990" y="3023870"/>
            <a:ext cx="831850" cy="831850"/>
          </a:xfrm>
          <a:custGeom>
            <a:avLst/>
            <a:gdLst>
              <a:gd name="connsiteX0" fmla="*/ 832092 w 832092"/>
              <a:gd name="connsiteY0" fmla="*/ 416046 h 832092"/>
              <a:gd name="connsiteX1" fmla="*/ 416046 w 832092"/>
              <a:gd name="connsiteY1" fmla="*/ 832092 h 832092"/>
              <a:gd name="connsiteX2" fmla="*/ 0 w 832092"/>
              <a:gd name="connsiteY2" fmla="*/ 416046 h 832092"/>
              <a:gd name="connsiteX3" fmla="*/ 416046 w 832092"/>
              <a:gd name="connsiteY3" fmla="*/ 0 h 832092"/>
              <a:gd name="connsiteX4" fmla="*/ 832092 w 832092"/>
              <a:gd name="connsiteY4" fmla="*/ 416046 h 83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092" h="832092">
                <a:moveTo>
                  <a:pt x="832092" y="416046"/>
                </a:moveTo>
                <a:cubicBezTo>
                  <a:pt x="832092" y="645822"/>
                  <a:pt x="645822" y="832092"/>
                  <a:pt x="416046" y="832092"/>
                </a:cubicBezTo>
                <a:cubicBezTo>
                  <a:pt x="186270" y="832092"/>
                  <a:pt x="0" y="645822"/>
                  <a:pt x="0" y="416046"/>
                </a:cubicBezTo>
                <a:cubicBezTo>
                  <a:pt x="0" y="186270"/>
                  <a:pt x="186270" y="0"/>
                  <a:pt x="416046" y="0"/>
                </a:cubicBezTo>
                <a:cubicBezTo>
                  <a:pt x="645822" y="0"/>
                  <a:pt x="832092" y="186270"/>
                  <a:pt x="832092" y="416046"/>
                </a:cubicBezTo>
                <a:close/>
              </a:path>
            </a:pathLst>
          </a:custGeom>
          <a:ln w="22225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 useBgFill="1">
        <p:nvSpPr>
          <p:cNvPr id="29" name="任意多边形: 形状 28"/>
          <p:cNvSpPr/>
          <p:nvPr userDrawn="1">
            <p:custDataLst>
              <p:tags r:id="rId7"/>
            </p:custDataLst>
          </p:nvPr>
        </p:nvSpPr>
        <p:spPr>
          <a:xfrm>
            <a:off x="64135" y="3041650"/>
            <a:ext cx="332105" cy="414020"/>
          </a:xfrm>
          <a:custGeom>
            <a:avLst/>
            <a:gdLst>
              <a:gd name="connsiteX0" fmla="*/ 0 w 352999"/>
              <a:gd name="connsiteY0" fmla="*/ 0 h 365608"/>
              <a:gd name="connsiteX1" fmla="*/ 352999 w 352999"/>
              <a:gd name="connsiteY1" fmla="*/ 0 h 365608"/>
              <a:gd name="connsiteX2" fmla="*/ 352999 w 352999"/>
              <a:gd name="connsiteY2" fmla="*/ 365609 h 365608"/>
              <a:gd name="connsiteX3" fmla="*/ 0 w 352999"/>
              <a:gd name="connsiteY3" fmla="*/ 365609 h 3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999" h="365608">
                <a:moveTo>
                  <a:pt x="0" y="0"/>
                </a:moveTo>
                <a:lnTo>
                  <a:pt x="352999" y="0"/>
                </a:lnTo>
                <a:lnTo>
                  <a:pt x="352999" y="365609"/>
                </a:lnTo>
                <a:lnTo>
                  <a:pt x="0" y="365609"/>
                </a:lnTo>
                <a:close/>
              </a:path>
            </a:pathLst>
          </a:custGeom>
          <a:ln w="222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30" name="任意多边形: 形状 29"/>
          <p:cNvSpPr/>
          <p:nvPr userDrawn="1">
            <p:custDataLst>
              <p:tags r:id="rId8"/>
            </p:custDataLst>
          </p:nvPr>
        </p:nvSpPr>
        <p:spPr>
          <a:xfrm>
            <a:off x="109855" y="3439795"/>
            <a:ext cx="136525" cy="67310"/>
          </a:xfrm>
          <a:custGeom>
            <a:avLst/>
            <a:gdLst>
              <a:gd name="connsiteX0" fmla="*/ 0 w 136591"/>
              <a:gd name="connsiteY0" fmla="*/ 67272 h 67271"/>
              <a:gd name="connsiteX1" fmla="*/ 67271 w 136591"/>
              <a:gd name="connsiteY1" fmla="*/ 0 h 67271"/>
              <a:gd name="connsiteX2" fmla="*/ 136591 w 136591"/>
              <a:gd name="connsiteY2" fmla="*/ 67272 h 67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591" h="67271">
                <a:moveTo>
                  <a:pt x="0" y="67272"/>
                </a:moveTo>
                <a:lnTo>
                  <a:pt x="67271" y="0"/>
                </a:lnTo>
                <a:lnTo>
                  <a:pt x="136591" y="67272"/>
                </a:lnTo>
              </a:path>
            </a:pathLst>
          </a:custGeom>
          <a:solidFill>
            <a:schemeClr val="bg2"/>
          </a:solidFill>
          <a:ln w="22225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/>
          <p:cNvSpPr/>
          <p:nvPr userDrawn="1">
            <p:custDataLst>
              <p:tags r:id="rId9"/>
            </p:custDataLst>
          </p:nvPr>
        </p:nvSpPr>
        <p:spPr>
          <a:xfrm rot="21420000">
            <a:off x="379730" y="403860"/>
            <a:ext cx="948055" cy="676910"/>
          </a:xfrm>
          <a:custGeom>
            <a:avLst/>
            <a:gdLst>
              <a:gd name="connsiteX0" fmla="*/ 948073 w 948073"/>
              <a:gd name="connsiteY0" fmla="*/ 0 h 677067"/>
              <a:gd name="connsiteX1" fmla="*/ 0 w 948073"/>
              <a:gd name="connsiteY1" fmla="*/ 677067 h 67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8073" h="677067">
                <a:moveTo>
                  <a:pt x="948073" y="0"/>
                </a:moveTo>
                <a:lnTo>
                  <a:pt x="0" y="677067"/>
                </a:lnTo>
              </a:path>
            </a:pathLst>
          </a:custGeom>
          <a:noFill/>
          <a:ln w="12700" cmpd="sng">
            <a:solidFill>
              <a:schemeClr val="accent1"/>
            </a:solidFill>
            <a:prstDash val="lg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 useBgFill="1">
        <p:nvSpPr>
          <p:cNvPr id="33" name="任意多边形: 形状 32"/>
          <p:cNvSpPr/>
          <p:nvPr userDrawn="1">
            <p:custDataLst>
              <p:tags r:id="rId10"/>
            </p:custDataLst>
          </p:nvPr>
        </p:nvSpPr>
        <p:spPr>
          <a:xfrm rot="3087979">
            <a:off x="1239520" y="309880"/>
            <a:ext cx="140970" cy="140970"/>
          </a:xfrm>
          <a:custGeom>
            <a:avLst/>
            <a:gdLst>
              <a:gd name="connsiteX0" fmla="*/ 0 w 140820"/>
              <a:gd name="connsiteY0" fmla="*/ 0 h 140820"/>
              <a:gd name="connsiteX1" fmla="*/ 140820 w 140820"/>
              <a:gd name="connsiteY1" fmla="*/ 0 h 140820"/>
              <a:gd name="connsiteX2" fmla="*/ 140820 w 140820"/>
              <a:gd name="connsiteY2" fmla="*/ 140820 h 140820"/>
              <a:gd name="connsiteX3" fmla="*/ 0 w 140820"/>
              <a:gd name="connsiteY3" fmla="*/ 140820 h 14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20" h="140820">
                <a:moveTo>
                  <a:pt x="0" y="0"/>
                </a:moveTo>
                <a:lnTo>
                  <a:pt x="140820" y="0"/>
                </a:lnTo>
                <a:lnTo>
                  <a:pt x="140820" y="140820"/>
                </a:lnTo>
                <a:lnTo>
                  <a:pt x="0" y="140820"/>
                </a:lnTo>
                <a:close/>
              </a:path>
            </a:pathLst>
          </a:custGeom>
          <a:ln w="22225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34" name="任意多边形: 形状 33"/>
          <p:cNvSpPr/>
          <p:nvPr userDrawn="1">
            <p:custDataLst>
              <p:tags r:id="rId11"/>
            </p:custDataLst>
          </p:nvPr>
        </p:nvSpPr>
        <p:spPr>
          <a:xfrm rot="3087979">
            <a:off x="327660" y="1035050"/>
            <a:ext cx="140970" cy="140970"/>
          </a:xfrm>
          <a:custGeom>
            <a:avLst/>
            <a:gdLst>
              <a:gd name="connsiteX0" fmla="*/ 0 w 140820"/>
              <a:gd name="connsiteY0" fmla="*/ 0 h 140820"/>
              <a:gd name="connsiteX1" fmla="*/ 140820 w 140820"/>
              <a:gd name="connsiteY1" fmla="*/ 0 h 140820"/>
              <a:gd name="connsiteX2" fmla="*/ 140820 w 140820"/>
              <a:gd name="connsiteY2" fmla="*/ 140820 h 140820"/>
              <a:gd name="connsiteX3" fmla="*/ 0 w 140820"/>
              <a:gd name="connsiteY3" fmla="*/ 140820 h 14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20" h="140820">
                <a:moveTo>
                  <a:pt x="0" y="0"/>
                </a:moveTo>
                <a:lnTo>
                  <a:pt x="140820" y="0"/>
                </a:lnTo>
                <a:lnTo>
                  <a:pt x="140820" y="140820"/>
                </a:lnTo>
                <a:lnTo>
                  <a:pt x="0" y="140820"/>
                </a:lnTo>
                <a:close/>
              </a:path>
            </a:pathLst>
          </a:custGeom>
          <a:solidFill>
            <a:schemeClr val="bg2"/>
          </a:solidFill>
          <a:ln w="22225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2"/>
            </p:custDataLst>
          </p:nvPr>
        </p:nvSpPr>
        <p:spPr>
          <a:xfrm>
            <a:off x="1698625" y="2019935"/>
            <a:ext cx="5642610" cy="2793365"/>
          </a:xfrm>
        </p:spPr>
        <p:txBody>
          <a:bodyPr wrap="square" anchor="ctr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dirty="0"/>
              <a:t>单击此处编辑母版标题样式</a:t>
            </a:r>
            <a:endParaRPr 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1696233" y="125033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1696085" y="5072380"/>
            <a:ext cx="2880995" cy="504190"/>
          </a:xfrm>
          <a:prstGeom prst="roundRect">
            <a:avLst>
              <a:gd name="adj" fmla="val 50000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964855" y="2419699"/>
            <a:ext cx="1501831" cy="2042097"/>
          </a:xfrm>
        </p:spPr>
        <p:txBody>
          <a:bodyPr vert="eaVert" wrap="square" anchor="ctr">
            <a:normAutofit/>
          </a:bodyPr>
          <a:lstStyle>
            <a:lvl1pPr algn="ctr"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6"/>
            </p:custDataLst>
          </p:nvPr>
        </p:nvSpPr>
        <p:spPr>
          <a:xfrm>
            <a:off x="3245485" y="380365"/>
            <a:ext cx="8536305" cy="6120130"/>
          </a:xfrm>
          <a:prstGeom prst="rect">
            <a:avLst/>
          </a:prstGeom>
          <a:noFill/>
          <a:ln w="22225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407035" y="379730"/>
            <a:ext cx="2617470" cy="6122035"/>
          </a:xfrm>
          <a:prstGeom prst="rect">
            <a:avLst/>
          </a:prstGeom>
          <a:noFill/>
          <a:ln w="22225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 useBgFill="1">
        <p:nvSpPr>
          <p:cNvPr id="12" name="任意多边形: 形状 11"/>
          <p:cNvSpPr/>
          <p:nvPr userDrawn="1">
            <p:custDataLst>
              <p:tags r:id="rId8"/>
            </p:custDataLst>
          </p:nvPr>
        </p:nvSpPr>
        <p:spPr>
          <a:xfrm flipH="1">
            <a:off x="10976610" y="1824355"/>
            <a:ext cx="1041400" cy="1041400"/>
          </a:xfrm>
          <a:custGeom>
            <a:avLst/>
            <a:gdLst>
              <a:gd name="connsiteX0" fmla="*/ 832092 w 832092"/>
              <a:gd name="connsiteY0" fmla="*/ 416046 h 832092"/>
              <a:gd name="connsiteX1" fmla="*/ 416046 w 832092"/>
              <a:gd name="connsiteY1" fmla="*/ 832092 h 832092"/>
              <a:gd name="connsiteX2" fmla="*/ 0 w 832092"/>
              <a:gd name="connsiteY2" fmla="*/ 416046 h 832092"/>
              <a:gd name="connsiteX3" fmla="*/ 416046 w 832092"/>
              <a:gd name="connsiteY3" fmla="*/ 0 h 832092"/>
              <a:gd name="connsiteX4" fmla="*/ 832092 w 832092"/>
              <a:gd name="connsiteY4" fmla="*/ 416046 h 83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092" h="832092">
                <a:moveTo>
                  <a:pt x="832092" y="416046"/>
                </a:moveTo>
                <a:cubicBezTo>
                  <a:pt x="832092" y="645822"/>
                  <a:pt x="645822" y="832092"/>
                  <a:pt x="416046" y="832092"/>
                </a:cubicBezTo>
                <a:cubicBezTo>
                  <a:pt x="186270" y="832092"/>
                  <a:pt x="0" y="645822"/>
                  <a:pt x="0" y="416046"/>
                </a:cubicBezTo>
                <a:cubicBezTo>
                  <a:pt x="0" y="186270"/>
                  <a:pt x="186270" y="0"/>
                  <a:pt x="416046" y="0"/>
                </a:cubicBezTo>
                <a:cubicBezTo>
                  <a:pt x="645822" y="0"/>
                  <a:pt x="832092" y="186270"/>
                  <a:pt x="832092" y="416046"/>
                </a:cubicBezTo>
                <a:close/>
              </a:path>
            </a:pathLst>
          </a:custGeom>
          <a:ln w="25601" cap="flat">
            <a:solidFill>
              <a:schemeClr val="accent1">
                <a:alpha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3" name="任意多边形: 形状 12"/>
          <p:cNvSpPr/>
          <p:nvPr userDrawn="1">
            <p:custDataLst>
              <p:tags r:id="rId9"/>
            </p:custDataLst>
          </p:nvPr>
        </p:nvSpPr>
        <p:spPr>
          <a:xfrm flipH="1">
            <a:off x="11791950" y="1847215"/>
            <a:ext cx="309245" cy="518160"/>
          </a:xfrm>
          <a:custGeom>
            <a:avLst/>
            <a:gdLst>
              <a:gd name="connsiteX0" fmla="*/ 0 w 352999"/>
              <a:gd name="connsiteY0" fmla="*/ 0 h 365608"/>
              <a:gd name="connsiteX1" fmla="*/ 352999 w 352999"/>
              <a:gd name="connsiteY1" fmla="*/ 0 h 365608"/>
              <a:gd name="connsiteX2" fmla="*/ 352999 w 352999"/>
              <a:gd name="connsiteY2" fmla="*/ 365609 h 365608"/>
              <a:gd name="connsiteX3" fmla="*/ 0 w 352999"/>
              <a:gd name="connsiteY3" fmla="*/ 365609 h 3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999" h="365608">
                <a:moveTo>
                  <a:pt x="0" y="0"/>
                </a:moveTo>
                <a:lnTo>
                  <a:pt x="352999" y="0"/>
                </a:lnTo>
                <a:lnTo>
                  <a:pt x="352999" y="365609"/>
                </a:lnTo>
                <a:lnTo>
                  <a:pt x="0" y="365609"/>
                </a:lnTo>
                <a:close/>
              </a:path>
            </a:pathLst>
          </a:custGeom>
          <a:solidFill>
            <a:schemeClr val="bg2"/>
          </a:solidFill>
          <a:ln w="64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 useBgFill="1">
        <p:nvSpPr>
          <p:cNvPr id="14" name="任意多边形: 形状 13"/>
          <p:cNvSpPr/>
          <p:nvPr userDrawn="1">
            <p:custDataLst>
              <p:tags r:id="rId10"/>
            </p:custDataLst>
          </p:nvPr>
        </p:nvSpPr>
        <p:spPr>
          <a:xfrm flipH="1">
            <a:off x="11931015" y="2345055"/>
            <a:ext cx="170815" cy="84455"/>
          </a:xfrm>
          <a:custGeom>
            <a:avLst/>
            <a:gdLst>
              <a:gd name="connsiteX0" fmla="*/ 0 w 136591"/>
              <a:gd name="connsiteY0" fmla="*/ 67272 h 67271"/>
              <a:gd name="connsiteX1" fmla="*/ 67271 w 136591"/>
              <a:gd name="connsiteY1" fmla="*/ 0 h 67271"/>
              <a:gd name="connsiteX2" fmla="*/ 136591 w 136591"/>
              <a:gd name="connsiteY2" fmla="*/ 67272 h 67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591" h="67271">
                <a:moveTo>
                  <a:pt x="0" y="67272"/>
                </a:moveTo>
                <a:lnTo>
                  <a:pt x="67271" y="0"/>
                </a:lnTo>
                <a:lnTo>
                  <a:pt x="136591" y="67272"/>
                </a:lnTo>
              </a:path>
            </a:pathLst>
          </a:custGeom>
          <a:ln w="25601" cap="flat">
            <a:solidFill>
              <a:schemeClr val="accent1">
                <a:alpha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任意多边形: 形状 10"/>
          <p:cNvSpPr/>
          <p:nvPr userDrawn="1">
            <p:custDataLst>
              <p:tags r:id="rId2"/>
            </p:custDataLst>
          </p:nvPr>
        </p:nvSpPr>
        <p:spPr>
          <a:xfrm>
            <a:off x="4616450" y="2002155"/>
            <a:ext cx="2938145" cy="941070"/>
          </a:xfrm>
          <a:custGeom>
            <a:avLst/>
            <a:gdLst>
              <a:gd name="connsiteX0" fmla="*/ 0 w 10881206"/>
              <a:gd name="connsiteY0" fmla="*/ 0 h 5595308"/>
              <a:gd name="connsiteX1" fmla="*/ 10881207 w 10881206"/>
              <a:gd name="connsiteY1" fmla="*/ 0 h 5595308"/>
              <a:gd name="connsiteX2" fmla="*/ 10881207 w 10881206"/>
              <a:gd name="connsiteY2" fmla="*/ 5595309 h 5595308"/>
              <a:gd name="connsiteX3" fmla="*/ 0 w 10881206"/>
              <a:gd name="connsiteY3" fmla="*/ 5595309 h 559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81206" h="5595308">
                <a:moveTo>
                  <a:pt x="0" y="0"/>
                </a:moveTo>
                <a:lnTo>
                  <a:pt x="10881207" y="0"/>
                </a:lnTo>
                <a:lnTo>
                  <a:pt x="10881207" y="5595309"/>
                </a:lnTo>
                <a:lnTo>
                  <a:pt x="0" y="5595309"/>
                </a:lnTo>
                <a:close/>
              </a:path>
            </a:pathLst>
          </a:cu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2" name="任意多边形: 形状 11"/>
          <p:cNvSpPr/>
          <p:nvPr userDrawn="1">
            <p:custDataLst>
              <p:tags r:id="rId3"/>
            </p:custDataLst>
          </p:nvPr>
        </p:nvSpPr>
        <p:spPr>
          <a:xfrm>
            <a:off x="4576445" y="1965325"/>
            <a:ext cx="76200" cy="76835"/>
          </a:xfrm>
          <a:custGeom>
            <a:avLst/>
            <a:gdLst>
              <a:gd name="connsiteX0" fmla="*/ 0 w 140815"/>
              <a:gd name="connsiteY0" fmla="*/ 0 h 140815"/>
              <a:gd name="connsiteX1" fmla="*/ 140816 w 140815"/>
              <a:gd name="connsiteY1" fmla="*/ 0 h 140815"/>
              <a:gd name="connsiteX2" fmla="*/ 140816 w 140815"/>
              <a:gd name="connsiteY2" fmla="*/ 140816 h 140815"/>
              <a:gd name="connsiteX3" fmla="*/ 0 w 140815"/>
              <a:gd name="connsiteY3" fmla="*/ 140816 h 1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15" h="140815">
                <a:moveTo>
                  <a:pt x="0" y="0"/>
                </a:moveTo>
                <a:lnTo>
                  <a:pt x="140816" y="0"/>
                </a:lnTo>
                <a:lnTo>
                  <a:pt x="140816" y="140816"/>
                </a:lnTo>
                <a:lnTo>
                  <a:pt x="0" y="140816"/>
                </a:lnTo>
                <a:close/>
              </a:path>
            </a:pathLst>
          </a:custGeom>
          <a:solidFill>
            <a:schemeClr val="bg2"/>
          </a:solidFill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12"/>
          <p:cNvSpPr/>
          <p:nvPr userDrawn="1">
            <p:custDataLst>
              <p:tags r:id="rId4"/>
            </p:custDataLst>
          </p:nvPr>
        </p:nvSpPr>
        <p:spPr>
          <a:xfrm>
            <a:off x="4576445" y="2896235"/>
            <a:ext cx="76200" cy="76835"/>
          </a:xfrm>
          <a:custGeom>
            <a:avLst/>
            <a:gdLst>
              <a:gd name="connsiteX0" fmla="*/ 0 w 140815"/>
              <a:gd name="connsiteY0" fmla="*/ 0 h 140815"/>
              <a:gd name="connsiteX1" fmla="*/ 140816 w 140815"/>
              <a:gd name="connsiteY1" fmla="*/ 0 h 140815"/>
              <a:gd name="connsiteX2" fmla="*/ 140816 w 140815"/>
              <a:gd name="connsiteY2" fmla="*/ 140816 h 140815"/>
              <a:gd name="connsiteX3" fmla="*/ 0 w 140815"/>
              <a:gd name="connsiteY3" fmla="*/ 140816 h 1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15" h="140815">
                <a:moveTo>
                  <a:pt x="0" y="0"/>
                </a:moveTo>
                <a:lnTo>
                  <a:pt x="140816" y="0"/>
                </a:lnTo>
                <a:lnTo>
                  <a:pt x="140816" y="140816"/>
                </a:lnTo>
                <a:lnTo>
                  <a:pt x="0" y="140816"/>
                </a:lnTo>
                <a:close/>
              </a:path>
            </a:pathLst>
          </a:custGeom>
          <a:solidFill>
            <a:schemeClr val="bg2"/>
          </a:solidFill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任意多边形: 形状 13"/>
          <p:cNvSpPr/>
          <p:nvPr userDrawn="1">
            <p:custDataLst>
              <p:tags r:id="rId5"/>
            </p:custDataLst>
          </p:nvPr>
        </p:nvSpPr>
        <p:spPr>
          <a:xfrm>
            <a:off x="7518400" y="1974850"/>
            <a:ext cx="76200" cy="76835"/>
          </a:xfrm>
          <a:custGeom>
            <a:avLst/>
            <a:gdLst>
              <a:gd name="connsiteX0" fmla="*/ 0 w 140815"/>
              <a:gd name="connsiteY0" fmla="*/ 0 h 140815"/>
              <a:gd name="connsiteX1" fmla="*/ 140816 w 140815"/>
              <a:gd name="connsiteY1" fmla="*/ 0 h 140815"/>
              <a:gd name="connsiteX2" fmla="*/ 140816 w 140815"/>
              <a:gd name="connsiteY2" fmla="*/ 140816 h 140815"/>
              <a:gd name="connsiteX3" fmla="*/ 0 w 140815"/>
              <a:gd name="connsiteY3" fmla="*/ 140816 h 1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15" h="140815">
                <a:moveTo>
                  <a:pt x="0" y="0"/>
                </a:moveTo>
                <a:lnTo>
                  <a:pt x="140816" y="0"/>
                </a:lnTo>
                <a:lnTo>
                  <a:pt x="140816" y="140816"/>
                </a:lnTo>
                <a:lnTo>
                  <a:pt x="0" y="140816"/>
                </a:lnTo>
                <a:close/>
              </a:path>
            </a:pathLst>
          </a:custGeom>
          <a:solidFill>
            <a:schemeClr val="bg2"/>
          </a:solidFill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 userDrawn="1">
            <p:custDataLst>
              <p:tags r:id="rId6"/>
            </p:custDataLst>
          </p:nvPr>
        </p:nvSpPr>
        <p:spPr>
          <a:xfrm>
            <a:off x="7518400" y="2905760"/>
            <a:ext cx="76200" cy="76835"/>
          </a:xfrm>
          <a:custGeom>
            <a:avLst/>
            <a:gdLst>
              <a:gd name="connsiteX0" fmla="*/ 0 w 140815"/>
              <a:gd name="connsiteY0" fmla="*/ 0 h 140815"/>
              <a:gd name="connsiteX1" fmla="*/ 140816 w 140815"/>
              <a:gd name="connsiteY1" fmla="*/ 0 h 140815"/>
              <a:gd name="connsiteX2" fmla="*/ 140816 w 140815"/>
              <a:gd name="connsiteY2" fmla="*/ 140816 h 140815"/>
              <a:gd name="connsiteX3" fmla="*/ 0 w 140815"/>
              <a:gd name="connsiteY3" fmla="*/ 140816 h 1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15" h="140815">
                <a:moveTo>
                  <a:pt x="0" y="0"/>
                </a:moveTo>
                <a:lnTo>
                  <a:pt x="140816" y="0"/>
                </a:lnTo>
                <a:lnTo>
                  <a:pt x="140816" y="140816"/>
                </a:lnTo>
                <a:lnTo>
                  <a:pt x="0" y="140816"/>
                </a:lnTo>
                <a:close/>
              </a:path>
            </a:pathLst>
          </a:custGeom>
          <a:solidFill>
            <a:schemeClr val="bg2"/>
          </a:solidFill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任意多边形: 形状 15"/>
          <p:cNvSpPr/>
          <p:nvPr userDrawn="1">
            <p:custDataLst>
              <p:tags r:id="rId7"/>
            </p:custDataLst>
          </p:nvPr>
        </p:nvSpPr>
        <p:spPr>
          <a:xfrm>
            <a:off x="407670" y="379730"/>
            <a:ext cx="11389360" cy="6121400"/>
          </a:xfrm>
          <a:custGeom>
            <a:avLst/>
            <a:gdLst>
              <a:gd name="connsiteX0" fmla="*/ 0 w 10881206"/>
              <a:gd name="connsiteY0" fmla="*/ 0 h 5595308"/>
              <a:gd name="connsiteX1" fmla="*/ 10881207 w 10881206"/>
              <a:gd name="connsiteY1" fmla="*/ 0 h 5595308"/>
              <a:gd name="connsiteX2" fmla="*/ 10881207 w 10881206"/>
              <a:gd name="connsiteY2" fmla="*/ 5595309 h 5595308"/>
              <a:gd name="connsiteX3" fmla="*/ 0 w 10881206"/>
              <a:gd name="connsiteY3" fmla="*/ 5595309 h 559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81206" h="5595308">
                <a:moveTo>
                  <a:pt x="0" y="0"/>
                </a:moveTo>
                <a:lnTo>
                  <a:pt x="10881207" y="0"/>
                </a:lnTo>
                <a:lnTo>
                  <a:pt x="10881207" y="5595309"/>
                </a:lnTo>
                <a:lnTo>
                  <a:pt x="0" y="5595309"/>
                </a:lnTo>
                <a:close/>
              </a:path>
            </a:pathLst>
          </a:custGeom>
          <a:noFill/>
          <a:ln w="22225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 useBgFill="1">
        <p:nvSpPr>
          <p:cNvPr id="18" name="任意多边形: 形状 17"/>
          <p:cNvSpPr/>
          <p:nvPr userDrawn="1">
            <p:custDataLst>
              <p:tags r:id="rId8"/>
            </p:custDataLst>
          </p:nvPr>
        </p:nvSpPr>
        <p:spPr>
          <a:xfrm>
            <a:off x="231775" y="1906270"/>
            <a:ext cx="753110" cy="753110"/>
          </a:xfrm>
          <a:custGeom>
            <a:avLst/>
            <a:gdLst>
              <a:gd name="connsiteX0" fmla="*/ 832092 w 832092"/>
              <a:gd name="connsiteY0" fmla="*/ 416046 h 832092"/>
              <a:gd name="connsiteX1" fmla="*/ 416046 w 832092"/>
              <a:gd name="connsiteY1" fmla="*/ 832092 h 832092"/>
              <a:gd name="connsiteX2" fmla="*/ 0 w 832092"/>
              <a:gd name="connsiteY2" fmla="*/ 416046 h 832092"/>
              <a:gd name="connsiteX3" fmla="*/ 416046 w 832092"/>
              <a:gd name="connsiteY3" fmla="*/ 0 h 832092"/>
              <a:gd name="connsiteX4" fmla="*/ 832092 w 832092"/>
              <a:gd name="connsiteY4" fmla="*/ 416046 h 83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092" h="832092">
                <a:moveTo>
                  <a:pt x="832092" y="416046"/>
                </a:moveTo>
                <a:cubicBezTo>
                  <a:pt x="832092" y="645822"/>
                  <a:pt x="645822" y="832092"/>
                  <a:pt x="416046" y="832092"/>
                </a:cubicBezTo>
                <a:cubicBezTo>
                  <a:pt x="186270" y="832092"/>
                  <a:pt x="0" y="645822"/>
                  <a:pt x="0" y="416046"/>
                </a:cubicBezTo>
                <a:cubicBezTo>
                  <a:pt x="0" y="186270"/>
                  <a:pt x="186270" y="0"/>
                  <a:pt x="416046" y="0"/>
                </a:cubicBezTo>
                <a:cubicBezTo>
                  <a:pt x="645822" y="0"/>
                  <a:pt x="832092" y="186270"/>
                  <a:pt x="832092" y="416046"/>
                </a:cubicBezTo>
                <a:close/>
              </a:path>
            </a:pathLst>
          </a:custGeom>
          <a:ln w="25601" cap="flat">
            <a:solidFill>
              <a:schemeClr val="accent1">
                <a:alpha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 useBgFill="1">
        <p:nvSpPr>
          <p:cNvPr id="19" name="任意多边形: 形状 18"/>
          <p:cNvSpPr/>
          <p:nvPr userDrawn="1">
            <p:custDataLst>
              <p:tags r:id="rId9"/>
            </p:custDataLst>
          </p:nvPr>
        </p:nvSpPr>
        <p:spPr>
          <a:xfrm>
            <a:off x="94615" y="1922780"/>
            <a:ext cx="300355" cy="374650"/>
          </a:xfrm>
          <a:custGeom>
            <a:avLst/>
            <a:gdLst>
              <a:gd name="connsiteX0" fmla="*/ 0 w 352999"/>
              <a:gd name="connsiteY0" fmla="*/ 0 h 365608"/>
              <a:gd name="connsiteX1" fmla="*/ 352999 w 352999"/>
              <a:gd name="connsiteY1" fmla="*/ 0 h 365608"/>
              <a:gd name="connsiteX2" fmla="*/ 352999 w 352999"/>
              <a:gd name="connsiteY2" fmla="*/ 365609 h 365608"/>
              <a:gd name="connsiteX3" fmla="*/ 0 w 352999"/>
              <a:gd name="connsiteY3" fmla="*/ 365609 h 3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999" h="365608">
                <a:moveTo>
                  <a:pt x="0" y="0"/>
                </a:moveTo>
                <a:lnTo>
                  <a:pt x="352999" y="0"/>
                </a:lnTo>
                <a:lnTo>
                  <a:pt x="352999" y="365609"/>
                </a:lnTo>
                <a:lnTo>
                  <a:pt x="0" y="365609"/>
                </a:lnTo>
                <a:close/>
              </a:path>
            </a:pathLst>
          </a:custGeom>
          <a:ln w="64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20" name="任意多边形: 形状 19"/>
          <p:cNvSpPr/>
          <p:nvPr userDrawn="1">
            <p:custDataLst>
              <p:tags r:id="rId10"/>
            </p:custDataLst>
          </p:nvPr>
        </p:nvSpPr>
        <p:spPr>
          <a:xfrm>
            <a:off x="170815" y="2282825"/>
            <a:ext cx="123825" cy="60960"/>
          </a:xfrm>
          <a:custGeom>
            <a:avLst/>
            <a:gdLst>
              <a:gd name="connsiteX0" fmla="*/ 0 w 136591"/>
              <a:gd name="connsiteY0" fmla="*/ 67272 h 67271"/>
              <a:gd name="connsiteX1" fmla="*/ 67271 w 136591"/>
              <a:gd name="connsiteY1" fmla="*/ 0 h 67271"/>
              <a:gd name="connsiteX2" fmla="*/ 136591 w 136591"/>
              <a:gd name="connsiteY2" fmla="*/ 67272 h 67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591" h="67271">
                <a:moveTo>
                  <a:pt x="0" y="67272"/>
                </a:moveTo>
                <a:lnTo>
                  <a:pt x="67271" y="0"/>
                </a:lnTo>
                <a:lnTo>
                  <a:pt x="136591" y="67272"/>
                </a:lnTo>
              </a:path>
            </a:pathLst>
          </a:custGeom>
          <a:solidFill>
            <a:schemeClr val="bg2"/>
          </a:solidFill>
          <a:ln w="25601" cap="flat">
            <a:solidFill>
              <a:schemeClr val="accent1">
                <a:alpha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11"/>
            </p:custDataLst>
          </p:nvPr>
        </p:nvSpPr>
        <p:spPr>
          <a:xfrm rot="20146393">
            <a:off x="11054080" y="5657215"/>
            <a:ext cx="948055" cy="676910"/>
          </a:xfrm>
          <a:custGeom>
            <a:avLst/>
            <a:gdLst>
              <a:gd name="connsiteX0" fmla="*/ 948073 w 948073"/>
              <a:gd name="connsiteY0" fmla="*/ 0 h 677067"/>
              <a:gd name="connsiteX1" fmla="*/ 0 w 948073"/>
              <a:gd name="connsiteY1" fmla="*/ 677067 h 67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8073" h="677067">
                <a:moveTo>
                  <a:pt x="948073" y="0"/>
                </a:moveTo>
                <a:lnTo>
                  <a:pt x="0" y="677067"/>
                </a:lnTo>
              </a:path>
            </a:pathLst>
          </a:custGeom>
          <a:noFill/>
          <a:ln w="12700" cmpd="sng">
            <a:solidFill>
              <a:schemeClr val="accent1"/>
            </a:solidFill>
            <a:prstDash val="lg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 useBgFill="1">
        <p:nvSpPr>
          <p:cNvPr id="23" name="任意多边形: 形状 22"/>
          <p:cNvSpPr/>
          <p:nvPr userDrawn="1">
            <p:custDataLst>
              <p:tags r:id="rId12"/>
            </p:custDataLst>
          </p:nvPr>
        </p:nvSpPr>
        <p:spPr>
          <a:xfrm rot="1814371">
            <a:off x="11751310" y="5422265"/>
            <a:ext cx="140970" cy="140970"/>
          </a:xfrm>
          <a:custGeom>
            <a:avLst/>
            <a:gdLst>
              <a:gd name="connsiteX0" fmla="*/ 0 w 140820"/>
              <a:gd name="connsiteY0" fmla="*/ 0 h 140820"/>
              <a:gd name="connsiteX1" fmla="*/ 140820 w 140820"/>
              <a:gd name="connsiteY1" fmla="*/ 0 h 140820"/>
              <a:gd name="connsiteX2" fmla="*/ 140820 w 140820"/>
              <a:gd name="connsiteY2" fmla="*/ 140820 h 140820"/>
              <a:gd name="connsiteX3" fmla="*/ 0 w 140820"/>
              <a:gd name="connsiteY3" fmla="*/ 140820 h 14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20" h="140820">
                <a:moveTo>
                  <a:pt x="0" y="0"/>
                </a:moveTo>
                <a:lnTo>
                  <a:pt x="140820" y="0"/>
                </a:lnTo>
                <a:lnTo>
                  <a:pt x="140820" y="140820"/>
                </a:lnTo>
                <a:lnTo>
                  <a:pt x="0" y="140820"/>
                </a:lnTo>
                <a:close/>
              </a:path>
            </a:pathLst>
          </a:custGeom>
          <a:ln w="25602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 useBgFill="1">
        <p:nvSpPr>
          <p:cNvPr id="24" name="任意多边形: 形状 23"/>
          <p:cNvSpPr/>
          <p:nvPr userDrawn="1">
            <p:custDataLst>
              <p:tags r:id="rId13"/>
            </p:custDataLst>
          </p:nvPr>
        </p:nvSpPr>
        <p:spPr>
          <a:xfrm rot="1814371">
            <a:off x="11164570" y="6428740"/>
            <a:ext cx="140970" cy="140970"/>
          </a:xfrm>
          <a:custGeom>
            <a:avLst/>
            <a:gdLst>
              <a:gd name="connsiteX0" fmla="*/ 0 w 140820"/>
              <a:gd name="connsiteY0" fmla="*/ 0 h 140820"/>
              <a:gd name="connsiteX1" fmla="*/ 140820 w 140820"/>
              <a:gd name="connsiteY1" fmla="*/ 0 h 140820"/>
              <a:gd name="connsiteX2" fmla="*/ 140820 w 140820"/>
              <a:gd name="connsiteY2" fmla="*/ 140820 h 140820"/>
              <a:gd name="connsiteX3" fmla="*/ 0 w 140820"/>
              <a:gd name="connsiteY3" fmla="*/ 140820 h 14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20" h="140820">
                <a:moveTo>
                  <a:pt x="0" y="0"/>
                </a:moveTo>
                <a:lnTo>
                  <a:pt x="140820" y="0"/>
                </a:lnTo>
                <a:lnTo>
                  <a:pt x="140820" y="140820"/>
                </a:lnTo>
                <a:lnTo>
                  <a:pt x="0" y="140820"/>
                </a:lnTo>
                <a:close/>
              </a:path>
            </a:pathLst>
          </a:custGeom>
          <a:ln w="25602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1526400" y="3034854"/>
            <a:ext cx="9144000" cy="1152000"/>
          </a:xfrm>
        </p:spPr>
        <p:txBody>
          <a:bodyPr wrap="square" anchor="b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5"/>
            </p:custDataLst>
          </p:nvPr>
        </p:nvSpPr>
        <p:spPr>
          <a:xfrm>
            <a:off x="1526400" y="4294854"/>
            <a:ext cx="9144000" cy="936000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4616607" y="2002070"/>
            <a:ext cx="2938425" cy="940883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33"/>
          <p:cNvSpPr/>
          <p:nvPr userDrawn="1">
            <p:custDataLst>
              <p:tags r:id="rId2"/>
            </p:custDataLst>
          </p:nvPr>
        </p:nvSpPr>
        <p:spPr>
          <a:xfrm>
            <a:off x="7398385" y="1868805"/>
            <a:ext cx="1788795" cy="3098800"/>
          </a:xfrm>
          <a:custGeom>
            <a:avLst/>
            <a:gdLst>
              <a:gd name="connsiteX0" fmla="*/ 549501 w 1674041"/>
              <a:gd name="connsiteY0" fmla="*/ 2899649 h 2899649"/>
              <a:gd name="connsiteX1" fmla="*/ 1674041 w 1674041"/>
              <a:gd name="connsiteY1" fmla="*/ 1615795 h 2899649"/>
              <a:gd name="connsiteX2" fmla="*/ 1124476 w 1674041"/>
              <a:gd name="connsiteY2" fmla="*/ 0 h 2899649"/>
              <a:gd name="connsiteX3" fmla="*/ 0 w 1674041"/>
              <a:gd name="connsiteY3" fmla="*/ 1283854 h 289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4041" h="2899649">
                <a:moveTo>
                  <a:pt x="549501" y="2899649"/>
                </a:moveTo>
                <a:lnTo>
                  <a:pt x="1674041" y="1615795"/>
                </a:lnTo>
                <a:lnTo>
                  <a:pt x="1124476" y="0"/>
                </a:lnTo>
                <a:lnTo>
                  <a:pt x="0" y="1283854"/>
                </a:lnTo>
                <a:close/>
              </a:path>
            </a:pathLst>
          </a:custGeom>
          <a:noFill/>
          <a:ln w="444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任意多边形: 形状 134"/>
          <p:cNvSpPr/>
          <p:nvPr userDrawn="1">
            <p:custDataLst>
              <p:tags r:id="rId3"/>
            </p:custDataLst>
          </p:nvPr>
        </p:nvSpPr>
        <p:spPr>
          <a:xfrm>
            <a:off x="7985760" y="3596640"/>
            <a:ext cx="2990850" cy="1726565"/>
          </a:xfrm>
          <a:custGeom>
            <a:avLst/>
            <a:gdLst>
              <a:gd name="connsiteX0" fmla="*/ 2798710 w 2798710"/>
              <a:gd name="connsiteY0" fmla="*/ 331941 h 1615794"/>
              <a:gd name="connsiteX1" fmla="*/ 1124541 w 2798710"/>
              <a:gd name="connsiteY1" fmla="*/ 0 h 1615794"/>
              <a:gd name="connsiteX2" fmla="*/ 0 w 2798710"/>
              <a:gd name="connsiteY2" fmla="*/ 1283854 h 1615794"/>
              <a:gd name="connsiteX3" fmla="*/ 1674106 w 2798710"/>
              <a:gd name="connsiteY3" fmla="*/ 1615795 h 161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8710" h="1615794">
                <a:moveTo>
                  <a:pt x="2798710" y="331941"/>
                </a:moveTo>
                <a:lnTo>
                  <a:pt x="1124541" y="0"/>
                </a:lnTo>
                <a:lnTo>
                  <a:pt x="0" y="1283854"/>
                </a:lnTo>
                <a:lnTo>
                  <a:pt x="1674106" y="1615795"/>
                </a:lnTo>
                <a:close/>
              </a:path>
            </a:pathLst>
          </a:custGeom>
          <a:noFill/>
          <a:ln w="444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任意多边形: 形状 135"/>
          <p:cNvSpPr/>
          <p:nvPr userDrawn="1">
            <p:custDataLst>
              <p:tags r:id="rId4"/>
            </p:custDataLst>
          </p:nvPr>
        </p:nvSpPr>
        <p:spPr>
          <a:xfrm>
            <a:off x="8600440" y="1868805"/>
            <a:ext cx="2376170" cy="2081530"/>
          </a:xfrm>
          <a:custGeom>
            <a:avLst/>
            <a:gdLst>
              <a:gd name="connsiteX0" fmla="*/ 0 w 2223734"/>
              <a:gd name="connsiteY0" fmla="*/ 0 h 1947735"/>
              <a:gd name="connsiteX1" fmla="*/ 549629 w 2223734"/>
              <a:gd name="connsiteY1" fmla="*/ 1615795 h 1947735"/>
              <a:gd name="connsiteX2" fmla="*/ 2223735 w 2223734"/>
              <a:gd name="connsiteY2" fmla="*/ 1947736 h 1947735"/>
              <a:gd name="connsiteX3" fmla="*/ 1674106 w 2223734"/>
              <a:gd name="connsiteY3" fmla="*/ 331941 h 194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3734" h="1947735">
                <a:moveTo>
                  <a:pt x="0" y="0"/>
                </a:moveTo>
                <a:lnTo>
                  <a:pt x="549629" y="1615795"/>
                </a:lnTo>
                <a:lnTo>
                  <a:pt x="2223735" y="1947736"/>
                </a:lnTo>
                <a:lnTo>
                  <a:pt x="1674106" y="331941"/>
                </a:lnTo>
                <a:close/>
              </a:path>
            </a:pathLst>
          </a:custGeom>
          <a:noFill/>
          <a:ln w="444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106"/>
          <p:cNvSpPr/>
          <p:nvPr userDrawn="1">
            <p:custDataLst>
              <p:tags r:id="rId5"/>
            </p:custDataLst>
          </p:nvPr>
        </p:nvSpPr>
        <p:spPr>
          <a:xfrm>
            <a:off x="407670" y="379730"/>
            <a:ext cx="11389360" cy="6121400"/>
          </a:xfrm>
          <a:custGeom>
            <a:avLst/>
            <a:gdLst>
              <a:gd name="connsiteX0" fmla="*/ 0 w 10881206"/>
              <a:gd name="connsiteY0" fmla="*/ 0 h 5595308"/>
              <a:gd name="connsiteX1" fmla="*/ 10881207 w 10881206"/>
              <a:gd name="connsiteY1" fmla="*/ 0 h 5595308"/>
              <a:gd name="connsiteX2" fmla="*/ 10881207 w 10881206"/>
              <a:gd name="connsiteY2" fmla="*/ 5595309 h 5595308"/>
              <a:gd name="connsiteX3" fmla="*/ 0 w 10881206"/>
              <a:gd name="connsiteY3" fmla="*/ 5595309 h 559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81206" h="5595308">
                <a:moveTo>
                  <a:pt x="0" y="0"/>
                </a:moveTo>
                <a:lnTo>
                  <a:pt x="10881207" y="0"/>
                </a:lnTo>
                <a:lnTo>
                  <a:pt x="10881207" y="5595309"/>
                </a:lnTo>
                <a:lnTo>
                  <a:pt x="0" y="5595309"/>
                </a:lnTo>
                <a:close/>
              </a:path>
            </a:pathLst>
          </a:custGeom>
          <a:noFill/>
          <a:ln w="22225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任意多边形: 形状 27"/>
          <p:cNvSpPr/>
          <p:nvPr userDrawn="1">
            <p:custDataLst>
              <p:tags r:id="rId6"/>
            </p:custDataLst>
          </p:nvPr>
        </p:nvSpPr>
        <p:spPr>
          <a:xfrm rot="21420000">
            <a:off x="379730" y="403860"/>
            <a:ext cx="948055" cy="676910"/>
          </a:xfrm>
          <a:custGeom>
            <a:avLst/>
            <a:gdLst>
              <a:gd name="connsiteX0" fmla="*/ 948073 w 948073"/>
              <a:gd name="connsiteY0" fmla="*/ 0 h 677067"/>
              <a:gd name="connsiteX1" fmla="*/ 0 w 948073"/>
              <a:gd name="connsiteY1" fmla="*/ 677067 h 67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8073" h="677067">
                <a:moveTo>
                  <a:pt x="948073" y="0"/>
                </a:moveTo>
                <a:lnTo>
                  <a:pt x="0" y="677067"/>
                </a:lnTo>
              </a:path>
            </a:pathLst>
          </a:custGeom>
          <a:noFill/>
          <a:ln w="12700" cmpd="sng">
            <a:solidFill>
              <a:schemeClr val="accent1"/>
            </a:solidFill>
            <a:prstDash val="lg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 useBgFill="1">
        <p:nvSpPr>
          <p:cNvPr id="29" name="任意多边形: 形状 28"/>
          <p:cNvSpPr/>
          <p:nvPr userDrawn="1">
            <p:custDataLst>
              <p:tags r:id="rId7"/>
            </p:custDataLst>
          </p:nvPr>
        </p:nvSpPr>
        <p:spPr>
          <a:xfrm rot="3087979">
            <a:off x="1239520" y="309880"/>
            <a:ext cx="140970" cy="140970"/>
          </a:xfrm>
          <a:custGeom>
            <a:avLst/>
            <a:gdLst>
              <a:gd name="connsiteX0" fmla="*/ 0 w 140820"/>
              <a:gd name="connsiteY0" fmla="*/ 0 h 140820"/>
              <a:gd name="connsiteX1" fmla="*/ 140820 w 140820"/>
              <a:gd name="connsiteY1" fmla="*/ 0 h 140820"/>
              <a:gd name="connsiteX2" fmla="*/ 140820 w 140820"/>
              <a:gd name="connsiteY2" fmla="*/ 140820 h 140820"/>
              <a:gd name="connsiteX3" fmla="*/ 0 w 140820"/>
              <a:gd name="connsiteY3" fmla="*/ 140820 h 14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20" h="140820">
                <a:moveTo>
                  <a:pt x="0" y="0"/>
                </a:moveTo>
                <a:lnTo>
                  <a:pt x="140820" y="0"/>
                </a:lnTo>
                <a:lnTo>
                  <a:pt x="140820" y="140820"/>
                </a:lnTo>
                <a:lnTo>
                  <a:pt x="0" y="140820"/>
                </a:lnTo>
                <a:close/>
              </a:path>
            </a:pathLst>
          </a:custGeom>
          <a:ln w="22225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 useBgFill="1">
        <p:nvSpPr>
          <p:cNvPr id="30" name="任意多边形: 形状 29"/>
          <p:cNvSpPr/>
          <p:nvPr userDrawn="1">
            <p:custDataLst>
              <p:tags r:id="rId8"/>
            </p:custDataLst>
          </p:nvPr>
        </p:nvSpPr>
        <p:spPr>
          <a:xfrm rot="3087979">
            <a:off x="327660" y="1035050"/>
            <a:ext cx="140970" cy="140970"/>
          </a:xfrm>
          <a:custGeom>
            <a:avLst/>
            <a:gdLst>
              <a:gd name="connsiteX0" fmla="*/ 0 w 140820"/>
              <a:gd name="connsiteY0" fmla="*/ 0 h 140820"/>
              <a:gd name="connsiteX1" fmla="*/ 140820 w 140820"/>
              <a:gd name="connsiteY1" fmla="*/ 0 h 140820"/>
              <a:gd name="connsiteX2" fmla="*/ 140820 w 140820"/>
              <a:gd name="connsiteY2" fmla="*/ 140820 h 140820"/>
              <a:gd name="connsiteX3" fmla="*/ 0 w 140820"/>
              <a:gd name="connsiteY3" fmla="*/ 140820 h 14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20" h="140820">
                <a:moveTo>
                  <a:pt x="0" y="0"/>
                </a:moveTo>
                <a:lnTo>
                  <a:pt x="140820" y="0"/>
                </a:lnTo>
                <a:lnTo>
                  <a:pt x="140820" y="140820"/>
                </a:lnTo>
                <a:lnTo>
                  <a:pt x="0" y="140820"/>
                </a:lnTo>
                <a:close/>
              </a:path>
            </a:pathLst>
          </a:custGeom>
          <a:ln w="22225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 useBgFill="1">
        <p:nvSpPr>
          <p:cNvPr id="32" name="任意多边形: 形状 38"/>
          <p:cNvSpPr/>
          <p:nvPr userDrawn="1">
            <p:custDataLst>
              <p:tags r:id="rId9"/>
            </p:custDataLst>
          </p:nvPr>
        </p:nvSpPr>
        <p:spPr>
          <a:xfrm>
            <a:off x="173990" y="3023870"/>
            <a:ext cx="831850" cy="831850"/>
          </a:xfrm>
          <a:custGeom>
            <a:avLst/>
            <a:gdLst>
              <a:gd name="connsiteX0" fmla="*/ 832092 w 832092"/>
              <a:gd name="connsiteY0" fmla="*/ 416046 h 832092"/>
              <a:gd name="connsiteX1" fmla="*/ 416046 w 832092"/>
              <a:gd name="connsiteY1" fmla="*/ 832092 h 832092"/>
              <a:gd name="connsiteX2" fmla="*/ 0 w 832092"/>
              <a:gd name="connsiteY2" fmla="*/ 416046 h 832092"/>
              <a:gd name="connsiteX3" fmla="*/ 416046 w 832092"/>
              <a:gd name="connsiteY3" fmla="*/ 0 h 832092"/>
              <a:gd name="connsiteX4" fmla="*/ 832092 w 832092"/>
              <a:gd name="connsiteY4" fmla="*/ 416046 h 83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092" h="832092">
                <a:moveTo>
                  <a:pt x="832092" y="416046"/>
                </a:moveTo>
                <a:cubicBezTo>
                  <a:pt x="832092" y="645822"/>
                  <a:pt x="645822" y="832092"/>
                  <a:pt x="416046" y="832092"/>
                </a:cubicBezTo>
                <a:cubicBezTo>
                  <a:pt x="186270" y="832092"/>
                  <a:pt x="0" y="645822"/>
                  <a:pt x="0" y="416046"/>
                </a:cubicBezTo>
                <a:cubicBezTo>
                  <a:pt x="0" y="186270"/>
                  <a:pt x="186270" y="0"/>
                  <a:pt x="416046" y="0"/>
                </a:cubicBezTo>
                <a:cubicBezTo>
                  <a:pt x="645822" y="0"/>
                  <a:pt x="832092" y="186270"/>
                  <a:pt x="832092" y="416046"/>
                </a:cubicBezTo>
                <a:close/>
              </a:path>
            </a:pathLst>
          </a:custGeom>
          <a:ln w="22225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 useBgFill="1">
        <p:nvSpPr>
          <p:cNvPr id="33" name="任意多边形: 形状 39"/>
          <p:cNvSpPr/>
          <p:nvPr userDrawn="1">
            <p:custDataLst>
              <p:tags r:id="rId10"/>
            </p:custDataLst>
          </p:nvPr>
        </p:nvSpPr>
        <p:spPr>
          <a:xfrm>
            <a:off x="64135" y="3041650"/>
            <a:ext cx="332105" cy="414020"/>
          </a:xfrm>
          <a:custGeom>
            <a:avLst/>
            <a:gdLst>
              <a:gd name="connsiteX0" fmla="*/ 0 w 352999"/>
              <a:gd name="connsiteY0" fmla="*/ 0 h 365608"/>
              <a:gd name="connsiteX1" fmla="*/ 352999 w 352999"/>
              <a:gd name="connsiteY1" fmla="*/ 0 h 365608"/>
              <a:gd name="connsiteX2" fmla="*/ 352999 w 352999"/>
              <a:gd name="connsiteY2" fmla="*/ 365609 h 365608"/>
              <a:gd name="connsiteX3" fmla="*/ 0 w 352999"/>
              <a:gd name="connsiteY3" fmla="*/ 365609 h 3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999" h="365608">
                <a:moveTo>
                  <a:pt x="0" y="0"/>
                </a:moveTo>
                <a:lnTo>
                  <a:pt x="352999" y="0"/>
                </a:lnTo>
                <a:lnTo>
                  <a:pt x="352999" y="365609"/>
                </a:lnTo>
                <a:lnTo>
                  <a:pt x="0" y="365609"/>
                </a:lnTo>
                <a:close/>
              </a:path>
            </a:pathLst>
          </a:custGeom>
          <a:ln w="222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34" name="任意多边形: 形状 40"/>
          <p:cNvSpPr/>
          <p:nvPr userDrawn="1">
            <p:custDataLst>
              <p:tags r:id="rId11"/>
            </p:custDataLst>
          </p:nvPr>
        </p:nvSpPr>
        <p:spPr>
          <a:xfrm>
            <a:off x="109855" y="3439795"/>
            <a:ext cx="136525" cy="67310"/>
          </a:xfrm>
          <a:custGeom>
            <a:avLst/>
            <a:gdLst>
              <a:gd name="connsiteX0" fmla="*/ 0 w 136591"/>
              <a:gd name="connsiteY0" fmla="*/ 67272 h 67271"/>
              <a:gd name="connsiteX1" fmla="*/ 67271 w 136591"/>
              <a:gd name="connsiteY1" fmla="*/ 0 h 67271"/>
              <a:gd name="connsiteX2" fmla="*/ 136591 w 136591"/>
              <a:gd name="connsiteY2" fmla="*/ 67272 h 67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591" h="67271">
                <a:moveTo>
                  <a:pt x="0" y="67272"/>
                </a:moveTo>
                <a:lnTo>
                  <a:pt x="67271" y="0"/>
                </a:lnTo>
                <a:lnTo>
                  <a:pt x="136591" y="67272"/>
                </a:lnTo>
              </a:path>
            </a:pathLst>
          </a:custGeom>
          <a:noFill/>
          <a:ln w="22225" cap="flat">
            <a:solidFill>
              <a:schemeClr val="accent1">
                <a:alpha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1749777" y="3214516"/>
            <a:ext cx="5915302" cy="1078138"/>
          </a:xfrm>
        </p:spPr>
        <p:txBody>
          <a:bodyPr wrap="square" anchor="t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1749777" y="2239604"/>
            <a:ext cx="5915302" cy="832092"/>
          </a:xfrm>
        </p:spPr>
        <p:txBody>
          <a:bodyPr wrap="square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40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7"/>
            </p:custDataLst>
          </p:nvPr>
        </p:nvSpPr>
        <p:spPr>
          <a:xfrm>
            <a:off x="1749777" y="1132095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公司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750060" y="5038090"/>
            <a:ext cx="2879090" cy="504190"/>
          </a:xfrm>
          <a:prstGeom prst="roundRect">
            <a:avLst>
              <a:gd name="adj" fmla="val 50000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4" Type="http://schemas.openxmlformats.org/officeDocument/2006/relationships/theme" Target="../theme/theme2.xml"/><Relationship Id="rId23" Type="http://schemas.openxmlformats.org/officeDocument/2006/relationships/tags" Target="../tags/tag166.xml"/><Relationship Id="rId22" Type="http://schemas.openxmlformats.org/officeDocument/2006/relationships/tags" Target="../tags/tag165.xml"/><Relationship Id="rId21" Type="http://schemas.openxmlformats.org/officeDocument/2006/relationships/tags" Target="../tags/tag164.xml"/><Relationship Id="rId20" Type="http://schemas.openxmlformats.org/officeDocument/2006/relationships/tags" Target="../tags/tag163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62.xml"/><Relationship Id="rId18" Type="http://schemas.openxmlformats.org/officeDocument/2006/relationships/tags" Target="../tags/tag161.xml"/><Relationship Id="rId17" Type="http://schemas.openxmlformats.org/officeDocument/2006/relationships/tags" Target="../tags/tag160.xml"/><Relationship Id="rId16" Type="http://schemas.openxmlformats.org/officeDocument/2006/relationships/tags" Target="../tags/tag159.xml"/><Relationship Id="rId15" Type="http://schemas.openxmlformats.org/officeDocument/2006/relationships/tags" Target="../tags/tag158.xml"/><Relationship Id="rId14" Type="http://schemas.openxmlformats.org/officeDocument/2006/relationships/tags" Target="../tags/tag157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图形 7"/>
          <p:cNvGrpSpPr/>
          <p:nvPr userDrawn="1">
            <p:custDataLst>
              <p:tags r:id="rId14"/>
            </p:custDataLst>
          </p:nvPr>
        </p:nvGrpSpPr>
        <p:grpSpPr>
          <a:xfrm flipH="1">
            <a:off x="10695940" y="391160"/>
            <a:ext cx="1125461" cy="1041400"/>
            <a:chOff x="374327" y="-3935993"/>
            <a:chExt cx="899363" cy="832092"/>
          </a:xfrm>
          <a:solidFill>
            <a:schemeClr val="bg2"/>
          </a:solidFill>
        </p:grpSpPr>
        <p:sp useBgFill="1">
          <p:nvSpPr>
            <p:cNvPr id="12" name="任意多边形: 形状 11"/>
            <p:cNvSpPr/>
            <p:nvPr>
              <p:custDataLst>
                <p:tags r:id="rId15"/>
              </p:custDataLst>
            </p:nvPr>
          </p:nvSpPr>
          <p:spPr>
            <a:xfrm>
              <a:off x="441598" y="-3935993"/>
              <a:ext cx="832092" cy="832092"/>
            </a:xfrm>
            <a:custGeom>
              <a:avLst/>
              <a:gdLst>
                <a:gd name="connsiteX0" fmla="*/ 832092 w 832092"/>
                <a:gd name="connsiteY0" fmla="*/ 416046 h 832092"/>
                <a:gd name="connsiteX1" fmla="*/ 416046 w 832092"/>
                <a:gd name="connsiteY1" fmla="*/ 832092 h 832092"/>
                <a:gd name="connsiteX2" fmla="*/ 0 w 832092"/>
                <a:gd name="connsiteY2" fmla="*/ 416046 h 832092"/>
                <a:gd name="connsiteX3" fmla="*/ 416046 w 832092"/>
                <a:gd name="connsiteY3" fmla="*/ 0 h 832092"/>
                <a:gd name="connsiteX4" fmla="*/ 832092 w 832092"/>
                <a:gd name="connsiteY4" fmla="*/ 416046 h 83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2092" h="832092">
                  <a:moveTo>
                    <a:pt x="832092" y="416046"/>
                  </a:moveTo>
                  <a:cubicBezTo>
                    <a:pt x="832092" y="645822"/>
                    <a:pt x="645822" y="832092"/>
                    <a:pt x="416046" y="832092"/>
                  </a:cubicBezTo>
                  <a:cubicBezTo>
                    <a:pt x="186270" y="832092"/>
                    <a:pt x="0" y="645822"/>
                    <a:pt x="0" y="416046"/>
                  </a:cubicBezTo>
                  <a:cubicBezTo>
                    <a:pt x="0" y="186270"/>
                    <a:pt x="186270" y="0"/>
                    <a:pt x="416046" y="0"/>
                  </a:cubicBezTo>
                  <a:cubicBezTo>
                    <a:pt x="645822" y="0"/>
                    <a:pt x="832092" y="186270"/>
                    <a:pt x="832092" y="416046"/>
                  </a:cubicBezTo>
                  <a:close/>
                </a:path>
              </a:pathLst>
            </a:custGeom>
            <a:ln w="25601" cap="flat">
              <a:solidFill>
                <a:schemeClr val="accent1">
                  <a:alpha val="8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 useBgFill="1">
          <p:nvSpPr>
            <p:cNvPr id="13" name="任意多边形: 形状 12"/>
            <p:cNvSpPr/>
            <p:nvPr>
              <p:custDataLst>
                <p:tags r:id="rId16"/>
              </p:custDataLst>
            </p:nvPr>
          </p:nvSpPr>
          <p:spPr>
            <a:xfrm>
              <a:off x="375027" y="-3917728"/>
              <a:ext cx="247120" cy="414017"/>
            </a:xfrm>
            <a:custGeom>
              <a:avLst/>
              <a:gdLst>
                <a:gd name="connsiteX0" fmla="*/ 0 w 352999"/>
                <a:gd name="connsiteY0" fmla="*/ 0 h 365608"/>
                <a:gd name="connsiteX1" fmla="*/ 352999 w 352999"/>
                <a:gd name="connsiteY1" fmla="*/ 0 h 365608"/>
                <a:gd name="connsiteX2" fmla="*/ 352999 w 352999"/>
                <a:gd name="connsiteY2" fmla="*/ 365609 h 365608"/>
                <a:gd name="connsiteX3" fmla="*/ 0 w 352999"/>
                <a:gd name="connsiteY3" fmla="*/ 365609 h 36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999" h="365608">
                  <a:moveTo>
                    <a:pt x="0" y="0"/>
                  </a:moveTo>
                  <a:lnTo>
                    <a:pt x="352999" y="0"/>
                  </a:lnTo>
                  <a:lnTo>
                    <a:pt x="352999" y="365609"/>
                  </a:lnTo>
                  <a:lnTo>
                    <a:pt x="0" y="365609"/>
                  </a:lnTo>
                  <a:close/>
                </a:path>
              </a:pathLst>
            </a:custGeom>
            <a:ln w="6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>
              <p:custDataLst>
                <p:tags r:id="rId17"/>
              </p:custDataLst>
            </p:nvPr>
          </p:nvSpPr>
          <p:spPr>
            <a:xfrm>
              <a:off x="374327" y="-3519947"/>
              <a:ext cx="136591" cy="67271"/>
            </a:xfrm>
            <a:custGeom>
              <a:avLst/>
              <a:gdLst>
                <a:gd name="connsiteX0" fmla="*/ 0 w 136591"/>
                <a:gd name="connsiteY0" fmla="*/ 67272 h 67271"/>
                <a:gd name="connsiteX1" fmla="*/ 67271 w 136591"/>
                <a:gd name="connsiteY1" fmla="*/ 0 h 67271"/>
                <a:gd name="connsiteX2" fmla="*/ 136591 w 136591"/>
                <a:gd name="connsiteY2" fmla="*/ 67272 h 6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591" h="67271">
                  <a:moveTo>
                    <a:pt x="0" y="67272"/>
                  </a:moveTo>
                  <a:lnTo>
                    <a:pt x="67271" y="0"/>
                  </a:lnTo>
                  <a:lnTo>
                    <a:pt x="136591" y="67272"/>
                  </a:lnTo>
                </a:path>
              </a:pathLst>
            </a:custGeom>
            <a:grpFill/>
            <a:ln w="25601" cap="flat">
              <a:solidFill>
                <a:schemeClr val="accent1">
                  <a:alpha val="8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95960" y="3981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9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9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9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9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tags" Target="../tags/tag246.xml"/><Relationship Id="rId7" Type="http://schemas.openxmlformats.org/officeDocument/2006/relationships/tags" Target="../tags/tag245.xml"/><Relationship Id="rId6" Type="http://schemas.openxmlformats.org/officeDocument/2006/relationships/tags" Target="../tags/tag244.xml"/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49.xml"/><Relationship Id="rId11" Type="http://schemas.openxmlformats.org/officeDocument/2006/relationships/image" Target="../media/image3.png"/><Relationship Id="rId10" Type="http://schemas.openxmlformats.org/officeDocument/2006/relationships/tags" Target="../tags/tag248.xml"/><Relationship Id="rId1" Type="http://schemas.openxmlformats.org/officeDocument/2006/relationships/tags" Target="../tags/tag23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53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tags" Target="../tags/tag250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54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tags" Target="../tags/tag25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tags" Target="../tags/tag264.xml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4" Type="http://schemas.openxmlformats.org/officeDocument/2006/relationships/notesSlide" Target="../notesSlides/notesSlide14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67.xml"/><Relationship Id="rId11" Type="http://schemas.openxmlformats.org/officeDocument/2006/relationships/image" Target="../media/image5.png"/><Relationship Id="rId10" Type="http://schemas.openxmlformats.org/officeDocument/2006/relationships/tags" Target="../tags/tag266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73.xml"/><Relationship Id="rId7" Type="http://schemas.openxmlformats.org/officeDocument/2006/relationships/image" Target="../media/image5.png"/><Relationship Id="rId6" Type="http://schemas.openxmlformats.org/officeDocument/2006/relationships/image" Target="../media/image18.png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0" Type="http://schemas.openxmlformats.org/officeDocument/2006/relationships/notesSlide" Target="../notesSlides/notesSlide15.xml"/><Relationship Id="rId1" Type="http://schemas.openxmlformats.org/officeDocument/2006/relationships/tags" Target="../tags/tag26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81.xml"/><Relationship Id="rId8" Type="http://schemas.openxmlformats.org/officeDocument/2006/relationships/tags" Target="../tags/tag280.xml"/><Relationship Id="rId7" Type="http://schemas.openxmlformats.org/officeDocument/2006/relationships/tags" Target="../tags/tag279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image" Target="../media/image4.png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5" Type="http://schemas.openxmlformats.org/officeDocument/2006/relationships/notesSlide" Target="../notesSlides/notesSlide16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284.xml"/><Relationship Id="rId12" Type="http://schemas.openxmlformats.org/officeDocument/2006/relationships/image" Target="../media/image5.png"/><Relationship Id="rId11" Type="http://schemas.openxmlformats.org/officeDocument/2006/relationships/tags" Target="../tags/tag283.xml"/><Relationship Id="rId10" Type="http://schemas.openxmlformats.org/officeDocument/2006/relationships/tags" Target="../tags/tag282.xml"/><Relationship Id="rId1" Type="http://schemas.openxmlformats.org/officeDocument/2006/relationships/tags" Target="../tags/tag274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88.xml"/><Relationship Id="rId4" Type="http://schemas.openxmlformats.org/officeDocument/2006/relationships/image" Target="../media/image5.png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tags" Target="../tags/tag28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94.xml"/><Relationship Id="rId8" Type="http://schemas.openxmlformats.org/officeDocument/2006/relationships/image" Target="../media/image20.png"/><Relationship Id="rId7" Type="http://schemas.openxmlformats.org/officeDocument/2006/relationships/tags" Target="../tags/tag293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8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7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tags" Target="../tags/tag29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04.xml"/><Relationship Id="rId8" Type="http://schemas.openxmlformats.org/officeDocument/2006/relationships/tags" Target="../tags/tag303.xml"/><Relationship Id="rId7" Type="http://schemas.openxmlformats.org/officeDocument/2006/relationships/tags" Target="../tags/tag302.xml"/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4" Type="http://schemas.openxmlformats.org/officeDocument/2006/relationships/tags" Target="../tags/tag299.xml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5" Type="http://schemas.openxmlformats.org/officeDocument/2006/relationships/notesSlide" Target="../notesSlides/notesSlide20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308.xml"/><Relationship Id="rId12" Type="http://schemas.openxmlformats.org/officeDocument/2006/relationships/tags" Target="../tags/tag307.xml"/><Relationship Id="rId11" Type="http://schemas.openxmlformats.org/officeDocument/2006/relationships/tags" Target="../tags/tag306.xml"/><Relationship Id="rId10" Type="http://schemas.openxmlformats.org/officeDocument/2006/relationships/tags" Target="../tags/tag305.xml"/><Relationship Id="rId1" Type="http://schemas.openxmlformats.org/officeDocument/2006/relationships/tags" Target="../tags/tag29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.png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4" Type="http://schemas.openxmlformats.org/officeDocument/2006/relationships/notesSlide" Target="../notesSlides/notesSlide21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314.xml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20.xml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.png"/><Relationship Id="rId5" Type="http://schemas.openxmlformats.org/officeDocument/2006/relationships/tags" Target="../tags/tag319.xml"/><Relationship Id="rId4" Type="http://schemas.openxmlformats.org/officeDocument/2006/relationships/tags" Target="../tags/tag318.xml"/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1" Type="http://schemas.openxmlformats.org/officeDocument/2006/relationships/notesSlide" Target="../notesSlides/notesSlide22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31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29.xml"/><Relationship Id="rId8" Type="http://schemas.openxmlformats.org/officeDocument/2006/relationships/tags" Target="../tags/tag328.xml"/><Relationship Id="rId7" Type="http://schemas.openxmlformats.org/officeDocument/2006/relationships/tags" Target="../tags/tag327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1" Type="http://schemas.openxmlformats.org/officeDocument/2006/relationships/notesSlide" Target="../notesSlides/notesSlide23.xml"/><Relationship Id="rId20" Type="http://schemas.openxmlformats.org/officeDocument/2006/relationships/slideLayout" Target="../slideLayouts/slideLayout18.xml"/><Relationship Id="rId2" Type="http://schemas.openxmlformats.org/officeDocument/2006/relationships/tags" Target="../tags/tag322.xml"/><Relationship Id="rId19" Type="http://schemas.openxmlformats.org/officeDocument/2006/relationships/tags" Target="../tags/tag338.xml"/><Relationship Id="rId18" Type="http://schemas.openxmlformats.org/officeDocument/2006/relationships/image" Target="../media/image2.png"/><Relationship Id="rId17" Type="http://schemas.openxmlformats.org/officeDocument/2006/relationships/tags" Target="../tags/tag337.xml"/><Relationship Id="rId16" Type="http://schemas.openxmlformats.org/officeDocument/2006/relationships/tags" Target="../tags/tag336.xml"/><Relationship Id="rId15" Type="http://schemas.openxmlformats.org/officeDocument/2006/relationships/tags" Target="../tags/tag335.xml"/><Relationship Id="rId14" Type="http://schemas.openxmlformats.org/officeDocument/2006/relationships/tags" Target="../tags/tag334.xml"/><Relationship Id="rId13" Type="http://schemas.openxmlformats.org/officeDocument/2006/relationships/tags" Target="../tags/tag333.xml"/><Relationship Id="rId12" Type="http://schemas.openxmlformats.org/officeDocument/2006/relationships/tags" Target="../tags/tag332.xml"/><Relationship Id="rId11" Type="http://schemas.openxmlformats.org/officeDocument/2006/relationships/tags" Target="../tags/tag331.xml"/><Relationship Id="rId10" Type="http://schemas.openxmlformats.org/officeDocument/2006/relationships/tags" Target="../tags/tag330.xml"/><Relationship Id="rId1" Type="http://schemas.openxmlformats.org/officeDocument/2006/relationships/tags" Target="../tags/tag321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47.xml"/><Relationship Id="rId8" Type="http://schemas.openxmlformats.org/officeDocument/2006/relationships/tags" Target="../tags/tag346.xml"/><Relationship Id="rId7" Type="http://schemas.openxmlformats.org/officeDocument/2006/relationships/tags" Target="../tags/tag345.xml"/><Relationship Id="rId6" Type="http://schemas.openxmlformats.org/officeDocument/2006/relationships/tags" Target="../tags/tag344.xml"/><Relationship Id="rId5" Type="http://schemas.openxmlformats.org/officeDocument/2006/relationships/tags" Target="../tags/tag343.xml"/><Relationship Id="rId4" Type="http://schemas.openxmlformats.org/officeDocument/2006/relationships/tags" Target="../tags/tag342.xml"/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7" Type="http://schemas.openxmlformats.org/officeDocument/2006/relationships/notesSlide" Target="../notesSlides/notesSlide24.xml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352.xml"/><Relationship Id="rId14" Type="http://schemas.openxmlformats.org/officeDocument/2006/relationships/image" Target="../media/image2.png"/><Relationship Id="rId13" Type="http://schemas.openxmlformats.org/officeDocument/2006/relationships/tags" Target="../tags/tag351.xml"/><Relationship Id="rId12" Type="http://schemas.openxmlformats.org/officeDocument/2006/relationships/tags" Target="../tags/tag350.xml"/><Relationship Id="rId11" Type="http://schemas.openxmlformats.org/officeDocument/2006/relationships/tags" Target="../tags/tag349.xml"/><Relationship Id="rId10" Type="http://schemas.openxmlformats.org/officeDocument/2006/relationships/tags" Target="../tags/tag348.xml"/><Relationship Id="rId1" Type="http://schemas.openxmlformats.org/officeDocument/2006/relationships/tags" Target="../tags/tag339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56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" Type="http://schemas.openxmlformats.org/officeDocument/2006/relationships/tags" Target="../tags/tag353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360.xml"/><Relationship Id="rId7" Type="http://schemas.openxmlformats.org/officeDocument/2006/relationships/image" Target="../media/image2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0" Type="http://schemas.openxmlformats.org/officeDocument/2006/relationships/notesSlide" Target="../notesSlides/notesSlide26.xml"/><Relationship Id="rId1" Type="http://schemas.openxmlformats.org/officeDocument/2006/relationships/tags" Target="../tags/tag357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364.xml"/><Relationship Id="rId7" Type="http://schemas.openxmlformats.org/officeDocument/2006/relationships/image" Target="../media/image2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0" Type="http://schemas.openxmlformats.org/officeDocument/2006/relationships/notesSlide" Target="../notesSlides/notesSlide27.xml"/><Relationship Id="rId1" Type="http://schemas.openxmlformats.org/officeDocument/2006/relationships/tags" Target="../tags/tag361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tags" Target="../tags/tag371.xml"/><Relationship Id="rId7" Type="http://schemas.openxmlformats.org/officeDocument/2006/relationships/tags" Target="../tags/tag370.xml"/><Relationship Id="rId6" Type="http://schemas.openxmlformats.org/officeDocument/2006/relationships/tags" Target="../tags/tag369.xml"/><Relationship Id="rId5" Type="http://schemas.openxmlformats.org/officeDocument/2006/relationships/image" Target="../media/image36.png"/><Relationship Id="rId4" Type="http://schemas.openxmlformats.org/officeDocument/2006/relationships/tags" Target="../tags/tag368.xml"/><Relationship Id="rId3" Type="http://schemas.openxmlformats.org/officeDocument/2006/relationships/tags" Target="../tags/tag367.xml"/><Relationship Id="rId2" Type="http://schemas.openxmlformats.org/officeDocument/2006/relationships/tags" Target="../tags/tag366.xml"/><Relationship Id="rId18" Type="http://schemas.openxmlformats.org/officeDocument/2006/relationships/notesSlide" Target="../notesSlides/notesSlide28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375.xml"/><Relationship Id="rId15" Type="http://schemas.openxmlformats.org/officeDocument/2006/relationships/image" Target="../media/image2.png"/><Relationship Id="rId14" Type="http://schemas.openxmlformats.org/officeDocument/2006/relationships/image" Target="../media/image39.png"/><Relationship Id="rId13" Type="http://schemas.openxmlformats.org/officeDocument/2006/relationships/tags" Target="../tags/tag374.xml"/><Relationship Id="rId12" Type="http://schemas.openxmlformats.org/officeDocument/2006/relationships/tags" Target="../tags/tag373.xml"/><Relationship Id="rId11" Type="http://schemas.openxmlformats.org/officeDocument/2006/relationships/tags" Target="../tags/tag372.xml"/><Relationship Id="rId10" Type="http://schemas.openxmlformats.org/officeDocument/2006/relationships/image" Target="../media/image38.png"/><Relationship Id="rId1" Type="http://schemas.openxmlformats.org/officeDocument/2006/relationships/tags" Target="../tags/tag365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tags" Target="../tags/tag377.xml"/><Relationship Id="rId16" Type="http://schemas.openxmlformats.org/officeDocument/2006/relationships/notesSlide" Target="../notesSlides/notesSlide29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378.xml"/><Relationship Id="rId13" Type="http://schemas.openxmlformats.org/officeDocument/2006/relationships/image" Target="../media/image49.png"/><Relationship Id="rId12" Type="http://schemas.openxmlformats.org/officeDocument/2006/relationships/image" Target="../media/image48.png"/><Relationship Id="rId11" Type="http://schemas.openxmlformats.org/officeDocument/2006/relationships/image" Target="../media/image47.png"/><Relationship Id="rId10" Type="http://schemas.openxmlformats.org/officeDocument/2006/relationships/image" Target="../media/image4.png"/><Relationship Id="rId1" Type="http://schemas.openxmlformats.org/officeDocument/2006/relationships/tags" Target="../tags/tag376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385.xml"/><Relationship Id="rId8" Type="http://schemas.openxmlformats.org/officeDocument/2006/relationships/tags" Target="../tags/tag384.xml"/><Relationship Id="rId7" Type="http://schemas.openxmlformats.org/officeDocument/2006/relationships/tags" Target="../tags/tag383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tags" Target="../tags/tag382.xml"/><Relationship Id="rId31" Type="http://schemas.openxmlformats.org/officeDocument/2006/relationships/notesSlide" Target="../notesSlides/notesSlide30.xml"/><Relationship Id="rId30" Type="http://schemas.openxmlformats.org/officeDocument/2006/relationships/slideLayout" Target="../slideLayouts/slideLayout18.xml"/><Relationship Id="rId3" Type="http://schemas.openxmlformats.org/officeDocument/2006/relationships/tags" Target="../tags/tag381.xml"/><Relationship Id="rId29" Type="http://schemas.openxmlformats.org/officeDocument/2006/relationships/tags" Target="../tags/tag394.xml"/><Relationship Id="rId28" Type="http://schemas.openxmlformats.org/officeDocument/2006/relationships/image" Target="../media/image61.png"/><Relationship Id="rId27" Type="http://schemas.openxmlformats.org/officeDocument/2006/relationships/image" Target="../media/image60.png"/><Relationship Id="rId26" Type="http://schemas.openxmlformats.org/officeDocument/2006/relationships/image" Target="../media/image59.png"/><Relationship Id="rId25" Type="http://schemas.openxmlformats.org/officeDocument/2006/relationships/image" Target="../media/image58.png"/><Relationship Id="rId24" Type="http://schemas.openxmlformats.org/officeDocument/2006/relationships/image" Target="../media/image57.png"/><Relationship Id="rId23" Type="http://schemas.openxmlformats.org/officeDocument/2006/relationships/image" Target="../media/image56.png"/><Relationship Id="rId22" Type="http://schemas.openxmlformats.org/officeDocument/2006/relationships/image" Target="../media/image2.png"/><Relationship Id="rId21" Type="http://schemas.openxmlformats.org/officeDocument/2006/relationships/tags" Target="../tags/tag393.xml"/><Relationship Id="rId20" Type="http://schemas.openxmlformats.org/officeDocument/2006/relationships/tags" Target="../tags/tag392.xml"/><Relationship Id="rId2" Type="http://schemas.openxmlformats.org/officeDocument/2006/relationships/tags" Target="../tags/tag380.xml"/><Relationship Id="rId19" Type="http://schemas.openxmlformats.org/officeDocument/2006/relationships/image" Target="../media/image55.svg"/><Relationship Id="rId18" Type="http://schemas.openxmlformats.org/officeDocument/2006/relationships/image" Target="../media/image54.png"/><Relationship Id="rId17" Type="http://schemas.openxmlformats.org/officeDocument/2006/relationships/tags" Target="../tags/tag391.xml"/><Relationship Id="rId16" Type="http://schemas.openxmlformats.org/officeDocument/2006/relationships/tags" Target="../tags/tag390.xml"/><Relationship Id="rId15" Type="http://schemas.openxmlformats.org/officeDocument/2006/relationships/tags" Target="../tags/tag389.xml"/><Relationship Id="rId14" Type="http://schemas.openxmlformats.org/officeDocument/2006/relationships/tags" Target="../tags/tag388.xml"/><Relationship Id="rId13" Type="http://schemas.openxmlformats.org/officeDocument/2006/relationships/tags" Target="../tags/tag387.xml"/><Relationship Id="rId12" Type="http://schemas.openxmlformats.org/officeDocument/2006/relationships/image" Target="../media/image53.svg"/><Relationship Id="rId11" Type="http://schemas.openxmlformats.org/officeDocument/2006/relationships/image" Target="../media/image52.png"/><Relationship Id="rId10" Type="http://schemas.openxmlformats.org/officeDocument/2006/relationships/tags" Target="../tags/tag386.xml"/><Relationship Id="rId1" Type="http://schemas.openxmlformats.org/officeDocument/2006/relationships/tags" Target="../tags/tag379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396.xml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24.png"/><Relationship Id="rId5" Type="http://schemas.openxmlformats.org/officeDocument/2006/relationships/image" Target="../media/image62.jpe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31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395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402.xml"/><Relationship Id="rId8" Type="http://schemas.openxmlformats.org/officeDocument/2006/relationships/image" Target="../media/image66.GIF"/><Relationship Id="rId7" Type="http://schemas.openxmlformats.org/officeDocument/2006/relationships/image" Target="../media/image65.GIF"/><Relationship Id="rId6" Type="http://schemas.openxmlformats.org/officeDocument/2006/relationships/image" Target="../media/image2.png"/><Relationship Id="rId5" Type="http://schemas.openxmlformats.org/officeDocument/2006/relationships/tags" Target="../tags/tag401.xml"/><Relationship Id="rId4" Type="http://schemas.openxmlformats.org/officeDocument/2006/relationships/tags" Target="../tags/tag400.xml"/><Relationship Id="rId3" Type="http://schemas.openxmlformats.org/officeDocument/2006/relationships/tags" Target="../tags/tag399.xml"/><Relationship Id="rId2" Type="http://schemas.openxmlformats.org/officeDocument/2006/relationships/tags" Target="../tags/tag398.xml"/><Relationship Id="rId11" Type="http://schemas.openxmlformats.org/officeDocument/2006/relationships/notesSlide" Target="../notesSlides/notesSlide32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397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408.xml"/><Relationship Id="rId8" Type="http://schemas.openxmlformats.org/officeDocument/2006/relationships/image" Target="../media/image68.GIF"/><Relationship Id="rId7" Type="http://schemas.openxmlformats.org/officeDocument/2006/relationships/image" Target="../media/image2.png"/><Relationship Id="rId6" Type="http://schemas.openxmlformats.org/officeDocument/2006/relationships/tags" Target="../tags/tag407.xml"/><Relationship Id="rId5" Type="http://schemas.openxmlformats.org/officeDocument/2006/relationships/tags" Target="../tags/tag406.xml"/><Relationship Id="rId4" Type="http://schemas.openxmlformats.org/officeDocument/2006/relationships/tags" Target="../tags/tag405.xml"/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1" Type="http://schemas.openxmlformats.org/officeDocument/2006/relationships/notesSlide" Target="../notesSlides/notesSlide33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67.GIF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412.xml"/><Relationship Id="rId7" Type="http://schemas.openxmlformats.org/officeDocument/2006/relationships/image" Target="../media/image71.GIF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2.png"/><Relationship Id="rId3" Type="http://schemas.openxmlformats.org/officeDocument/2006/relationships/tags" Target="../tags/tag411.xml"/><Relationship Id="rId2" Type="http://schemas.openxmlformats.org/officeDocument/2006/relationships/tags" Target="../tags/tag410.xml"/><Relationship Id="rId10" Type="http://schemas.openxmlformats.org/officeDocument/2006/relationships/notesSlide" Target="../notesSlides/notesSlide34.xml"/><Relationship Id="rId1" Type="http://schemas.openxmlformats.org/officeDocument/2006/relationships/tags" Target="../tags/tag409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417.xml"/><Relationship Id="rId7" Type="http://schemas.openxmlformats.org/officeDocument/2006/relationships/image" Target="../media/image24.png"/><Relationship Id="rId6" Type="http://schemas.openxmlformats.org/officeDocument/2006/relationships/image" Target="../media/image62.jpeg"/><Relationship Id="rId5" Type="http://schemas.openxmlformats.org/officeDocument/2006/relationships/tags" Target="../tags/tag416.xml"/><Relationship Id="rId4" Type="http://schemas.openxmlformats.org/officeDocument/2006/relationships/image" Target="../media/image4.png"/><Relationship Id="rId3" Type="http://schemas.openxmlformats.org/officeDocument/2006/relationships/tags" Target="../tags/tag415.xml"/><Relationship Id="rId2" Type="http://schemas.openxmlformats.org/officeDocument/2006/relationships/tags" Target="../tags/tag414.xml"/><Relationship Id="rId10" Type="http://schemas.openxmlformats.org/officeDocument/2006/relationships/notesSlide" Target="../notesSlides/notesSlide35.xml"/><Relationship Id="rId1" Type="http://schemas.openxmlformats.org/officeDocument/2006/relationships/tags" Target="../tags/tag413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7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8.png"/><Relationship Id="rId3" Type="http://schemas.openxmlformats.org/officeDocument/2006/relationships/image" Target="../media/image49.png"/><Relationship Id="rId2" Type="http://schemas.openxmlformats.org/officeDocument/2006/relationships/tags" Target="../tags/tag419.xml"/><Relationship Id="rId16" Type="http://schemas.openxmlformats.org/officeDocument/2006/relationships/notesSlide" Target="../notesSlides/notesSlide36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420.xml"/><Relationship Id="rId13" Type="http://schemas.openxmlformats.org/officeDocument/2006/relationships/image" Target="../media/image4.png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tags" Target="../tags/tag418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427.xml"/><Relationship Id="rId8" Type="http://schemas.openxmlformats.org/officeDocument/2006/relationships/tags" Target="../tags/tag426.xml"/><Relationship Id="rId7" Type="http://schemas.openxmlformats.org/officeDocument/2006/relationships/tags" Target="../tags/tag425.xml"/><Relationship Id="rId6" Type="http://schemas.openxmlformats.org/officeDocument/2006/relationships/tags" Target="../tags/tag424.xml"/><Relationship Id="rId5" Type="http://schemas.openxmlformats.org/officeDocument/2006/relationships/tags" Target="../tags/tag423.xml"/><Relationship Id="rId4" Type="http://schemas.openxmlformats.org/officeDocument/2006/relationships/tags" Target="../tags/tag422.xml"/><Relationship Id="rId3" Type="http://schemas.openxmlformats.org/officeDocument/2006/relationships/image" Target="../media/image2.png"/><Relationship Id="rId2" Type="http://schemas.openxmlformats.org/officeDocument/2006/relationships/tags" Target="../tags/tag421.xml"/><Relationship Id="rId15" Type="http://schemas.openxmlformats.org/officeDocument/2006/relationships/notesSlide" Target="../notesSlides/notesSlide37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431.xml"/><Relationship Id="rId12" Type="http://schemas.openxmlformats.org/officeDocument/2006/relationships/tags" Target="../tags/tag430.xml"/><Relationship Id="rId11" Type="http://schemas.openxmlformats.org/officeDocument/2006/relationships/tags" Target="../tags/tag429.xml"/><Relationship Id="rId10" Type="http://schemas.openxmlformats.org/officeDocument/2006/relationships/tags" Target="../tags/tag428.xml"/><Relationship Id="rId1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GIF"/><Relationship Id="rId8" Type="http://schemas.openxmlformats.org/officeDocument/2006/relationships/image" Target="../media/image72.png"/><Relationship Id="rId7" Type="http://schemas.openxmlformats.org/officeDocument/2006/relationships/image" Target="../media/image2.png"/><Relationship Id="rId6" Type="http://schemas.openxmlformats.org/officeDocument/2006/relationships/tags" Target="../tags/tag436.xml"/><Relationship Id="rId5" Type="http://schemas.openxmlformats.org/officeDocument/2006/relationships/tags" Target="../tags/tag435.xml"/><Relationship Id="rId4" Type="http://schemas.openxmlformats.org/officeDocument/2006/relationships/tags" Target="../tags/tag434.xml"/><Relationship Id="rId3" Type="http://schemas.openxmlformats.org/officeDocument/2006/relationships/tags" Target="../tags/tag433.xml"/><Relationship Id="rId2" Type="http://schemas.openxmlformats.org/officeDocument/2006/relationships/tags" Target="../tags/tag432.xml"/><Relationship Id="rId15" Type="http://schemas.openxmlformats.org/officeDocument/2006/relationships/notesSlide" Target="../notesSlides/notesSlide38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438.xml"/><Relationship Id="rId12" Type="http://schemas.openxmlformats.org/officeDocument/2006/relationships/image" Target="../media/image75.png"/><Relationship Id="rId11" Type="http://schemas.openxmlformats.org/officeDocument/2006/relationships/tags" Target="../tags/tag437.xml"/><Relationship Id="rId10" Type="http://schemas.openxmlformats.org/officeDocument/2006/relationships/image" Target="../media/image74.GIF"/><Relationship Id="rId1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186.xml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tags" Target="../tags/tag175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446.xml"/><Relationship Id="rId8" Type="http://schemas.openxmlformats.org/officeDocument/2006/relationships/tags" Target="../tags/tag445.xml"/><Relationship Id="rId7" Type="http://schemas.openxmlformats.org/officeDocument/2006/relationships/tags" Target="../tags/tag444.xml"/><Relationship Id="rId6" Type="http://schemas.openxmlformats.org/officeDocument/2006/relationships/tags" Target="../tags/tag443.xml"/><Relationship Id="rId5" Type="http://schemas.openxmlformats.org/officeDocument/2006/relationships/tags" Target="../tags/tag442.xml"/><Relationship Id="rId4" Type="http://schemas.openxmlformats.org/officeDocument/2006/relationships/tags" Target="../tags/tag441.xml"/><Relationship Id="rId3" Type="http://schemas.openxmlformats.org/officeDocument/2006/relationships/image" Target="../media/image76.png"/><Relationship Id="rId2" Type="http://schemas.openxmlformats.org/officeDocument/2006/relationships/tags" Target="../tags/tag440.xml"/><Relationship Id="rId16" Type="http://schemas.openxmlformats.org/officeDocument/2006/relationships/notesSlide" Target="../notesSlides/notesSlide39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450.xml"/><Relationship Id="rId13" Type="http://schemas.openxmlformats.org/officeDocument/2006/relationships/image" Target="../media/image72.png"/><Relationship Id="rId12" Type="http://schemas.openxmlformats.org/officeDocument/2006/relationships/tags" Target="../tags/tag449.xml"/><Relationship Id="rId11" Type="http://schemas.openxmlformats.org/officeDocument/2006/relationships/tags" Target="../tags/tag448.xml"/><Relationship Id="rId10" Type="http://schemas.openxmlformats.org/officeDocument/2006/relationships/tags" Target="../tags/tag447.xml"/><Relationship Id="rId1" Type="http://schemas.openxmlformats.org/officeDocument/2006/relationships/tags" Target="../tags/tag439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453.xml"/><Relationship Id="rId8" Type="http://schemas.openxmlformats.org/officeDocument/2006/relationships/image" Target="../media/image7.jpeg"/><Relationship Id="rId7" Type="http://schemas.openxmlformats.org/officeDocument/2006/relationships/image" Target="../media/image3.png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6.png"/><Relationship Id="rId3" Type="http://schemas.openxmlformats.org/officeDocument/2006/relationships/image" Target="../media/image4.png"/><Relationship Id="rId2" Type="http://schemas.openxmlformats.org/officeDocument/2006/relationships/tags" Target="../tags/tag452.xml"/><Relationship Id="rId10" Type="http://schemas.openxmlformats.org/officeDocument/2006/relationships/slideLayout" Target="../slideLayouts/slideLayout22.xml"/><Relationship Id="rId1" Type="http://schemas.openxmlformats.org/officeDocument/2006/relationships/tags" Target="../tags/tag451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15.xml"/><Relationship Id="rId3" Type="http://schemas.openxmlformats.org/officeDocument/2006/relationships/tags" Target="../tags/tag456.xml"/><Relationship Id="rId2" Type="http://schemas.openxmlformats.org/officeDocument/2006/relationships/tags" Target="../tags/tag455.xml"/><Relationship Id="rId1" Type="http://schemas.openxmlformats.org/officeDocument/2006/relationships/tags" Target="../tags/tag454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2.xml"/><Relationship Id="rId5" Type="http://schemas.openxmlformats.org/officeDocument/2006/relationships/tags" Target="../tags/tag461.xml"/><Relationship Id="rId4" Type="http://schemas.openxmlformats.org/officeDocument/2006/relationships/tags" Target="../tags/tag460.xml"/><Relationship Id="rId3" Type="http://schemas.openxmlformats.org/officeDocument/2006/relationships/tags" Target="../tags/tag459.xml"/><Relationship Id="rId2" Type="http://schemas.openxmlformats.org/officeDocument/2006/relationships/tags" Target="../tags/tag458.xml"/><Relationship Id="rId1" Type="http://schemas.openxmlformats.org/officeDocument/2006/relationships/tags" Target="../tags/tag45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5.png"/><Relationship Id="rId7" Type="http://schemas.openxmlformats.org/officeDocument/2006/relationships/image" Target="../media/image8.png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190.xml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tags" Target="../tags/tag18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0" Type="http://schemas.openxmlformats.org/officeDocument/2006/relationships/slideLayout" Target="../slideLayouts/slideLayout18.xml"/><Relationship Id="rId2" Type="http://schemas.openxmlformats.org/officeDocument/2006/relationships/tags" Target="../tags/tag199.xml"/><Relationship Id="rId19" Type="http://schemas.openxmlformats.org/officeDocument/2006/relationships/tags" Target="../tags/tag213.xml"/><Relationship Id="rId18" Type="http://schemas.openxmlformats.org/officeDocument/2006/relationships/image" Target="../media/image13.png"/><Relationship Id="rId17" Type="http://schemas.openxmlformats.org/officeDocument/2006/relationships/image" Target="../media/image12.png"/><Relationship Id="rId16" Type="http://schemas.openxmlformats.org/officeDocument/2006/relationships/image" Target="../media/image11.png"/><Relationship Id="rId15" Type="http://schemas.openxmlformats.org/officeDocument/2006/relationships/tags" Target="../tags/tag212.xml"/><Relationship Id="rId14" Type="http://schemas.openxmlformats.org/officeDocument/2006/relationships/tags" Target="../tags/tag211.xml"/><Relationship Id="rId13" Type="http://schemas.openxmlformats.org/officeDocument/2006/relationships/tags" Target="../tags/tag210.xml"/><Relationship Id="rId12" Type="http://schemas.openxmlformats.org/officeDocument/2006/relationships/tags" Target="../tags/tag209.xml"/><Relationship Id="rId11" Type="http://schemas.openxmlformats.org/officeDocument/2006/relationships/tags" Target="../tags/tag208.xml"/><Relationship Id="rId10" Type="http://schemas.openxmlformats.org/officeDocument/2006/relationships/tags" Target="../tags/tag207.xml"/><Relationship Id="rId1" Type="http://schemas.openxmlformats.org/officeDocument/2006/relationships/tags" Target="../tags/tag19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tags" Target="../tags/tag217.xml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27.xml"/><Relationship Id="rId13" Type="http://schemas.openxmlformats.org/officeDocument/2006/relationships/tags" Target="../tags/tag226.xml"/><Relationship Id="rId12" Type="http://schemas.openxmlformats.org/officeDocument/2006/relationships/tags" Target="../tags/tag225.xml"/><Relationship Id="rId11" Type="http://schemas.openxmlformats.org/officeDocument/2006/relationships/tags" Target="../tags/tag224.xml"/><Relationship Id="rId10" Type="http://schemas.openxmlformats.org/officeDocument/2006/relationships/tags" Target="../tags/tag223.xml"/><Relationship Id="rId1" Type="http://schemas.openxmlformats.org/officeDocument/2006/relationships/tags" Target="../tags/tag21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0" Type="http://schemas.openxmlformats.org/officeDocument/2006/relationships/notesSlide" Target="../notesSlides/notesSlide8.xml"/><Relationship Id="rId1" Type="http://schemas.openxmlformats.org/officeDocument/2006/relationships/tags" Target="../tags/tag2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77875" y="1848485"/>
            <a:ext cx="6176645" cy="2945765"/>
          </a:xfrm>
        </p:spPr>
        <p:txBody>
          <a:bodyPr>
            <a:noAutofit/>
          </a:bodyPr>
          <a:lstStyle/>
          <a:p>
            <a:pPr algn="r"/>
            <a:r>
              <a:rPr lang="zh-CN" altLang="en-US" sz="3600"/>
              <a:t>开源鸿蒙赋能智慧农业</a:t>
            </a:r>
            <a:br>
              <a:rPr lang="zh-CN" altLang="en-US" sz="3600"/>
            </a:br>
            <a:br>
              <a:rPr lang="zh-CN" altLang="en-US" sz="3600"/>
            </a:br>
            <a:r>
              <a:rPr lang="en-US" altLang="zh-CN" sz="2800"/>
              <a:t>—— </a:t>
            </a:r>
            <a:r>
              <a:rPr lang="zh-CN" altLang="en-US" sz="2800"/>
              <a:t>基于</a:t>
            </a:r>
            <a:r>
              <a:rPr lang="en-US" altLang="zh-CN" sz="2800"/>
              <a:t>Hi3861</a:t>
            </a:r>
            <a:r>
              <a:rPr lang="zh-CN" altLang="en-US" sz="2800"/>
              <a:t>与</a:t>
            </a:r>
            <a:r>
              <a:rPr lang="en-US" altLang="zh-CN" sz="2800"/>
              <a:t>HarmonyOS</a:t>
            </a:r>
            <a:r>
              <a:rPr lang="zh-CN" altLang="en-US" sz="2800"/>
              <a:t>的</a:t>
            </a:r>
            <a:br>
              <a:rPr lang="zh-CN" altLang="en-US" sz="2800"/>
            </a:br>
            <a:r>
              <a:rPr lang="zh-CN" altLang="en-US" sz="2800"/>
              <a:t>智慧大棚控制终端</a:t>
            </a:r>
            <a:endParaRPr lang="zh-CN" altLang="en-US" sz="2800"/>
          </a:p>
        </p:txBody>
      </p:sp>
      <p:sp>
        <p:nvSpPr>
          <p:cNvPr id="6" name="公司名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1696085" y="1250315"/>
            <a:ext cx="4140200" cy="504190"/>
          </a:xfrm>
        </p:spPr>
        <p:txBody>
          <a:bodyPr>
            <a:normAutofit/>
          </a:bodyPr>
          <a:lstStyle/>
          <a:p>
            <a:r>
              <a:rPr lang="zh-CN" altLang="en-US">
                <a:sym typeface="+mn-ea"/>
              </a:rPr>
              <a:t>2025-2026学年第</a:t>
            </a:r>
            <a:r>
              <a:rPr lang="zh-CN" altLang="en-US">
                <a:sym typeface="+mn-ea"/>
              </a:rPr>
              <a:t>二学期课设报告</a:t>
            </a:r>
            <a:endParaRPr lang="zh-CN" altLang="en-US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汇报人: 陈梓睿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MQTTX</a:t>
            </a:r>
            <a:r>
              <a:rPr lang="zh-CN" altLang="en-US"/>
              <a:t>服务端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02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基本原理</a:t>
            </a:r>
            <a:r>
              <a:rPr lang="en-US" altLang="zh-CN"/>
              <a:t>：</a:t>
            </a:r>
            <a:r>
              <a:rPr lang="zh-CN" altLang="en-US"/>
              <a:t>发布</a:t>
            </a:r>
            <a:r>
              <a:rPr lang="en-US" altLang="zh-CN"/>
              <a:t>/</a:t>
            </a:r>
            <a:r>
              <a:rPr lang="zh-CN" altLang="en-US"/>
              <a:t>订阅</a:t>
            </a:r>
            <a:r>
              <a:rPr lang="zh-CN" altLang="en-US"/>
              <a:t>架构</a:t>
            </a:r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651510" y="1626870"/>
            <a:ext cx="3455670" cy="4361180"/>
            <a:chOff x="1026" y="2562"/>
            <a:chExt cx="5442" cy="6868"/>
          </a:xfrm>
        </p:grpSpPr>
        <p:sp>
          <p:nvSpPr>
            <p:cNvPr id="6" name="圆角矩形 3"/>
            <p:cNvSpPr/>
            <p:nvPr>
              <p:custDataLst>
                <p:tags r:id="rId2"/>
              </p:custDataLst>
            </p:nvPr>
          </p:nvSpPr>
          <p:spPr>
            <a:xfrm>
              <a:off x="1230" y="2744"/>
              <a:ext cx="5239" cy="6687"/>
            </a:xfrm>
            <a:custGeom>
              <a:avLst/>
              <a:gdLst>
                <a:gd name="adj" fmla="val 662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39" h="6687">
                  <a:moveTo>
                    <a:pt x="5035" y="0"/>
                  </a:moveTo>
                  <a:lnTo>
                    <a:pt x="5041" y="3"/>
                  </a:lnTo>
                  <a:cubicBezTo>
                    <a:pt x="5158" y="59"/>
                    <a:pt x="5239" y="179"/>
                    <a:pt x="5239" y="318"/>
                  </a:cubicBezTo>
                  <a:lnTo>
                    <a:pt x="5239" y="6337"/>
                  </a:lnTo>
                  <a:cubicBezTo>
                    <a:pt x="5239" y="6531"/>
                    <a:pt x="5083" y="6687"/>
                    <a:pt x="4889" y="6687"/>
                  </a:cubicBezTo>
                  <a:lnTo>
                    <a:pt x="307" y="6687"/>
                  </a:lnTo>
                  <a:cubicBezTo>
                    <a:pt x="180" y="6687"/>
                    <a:pt x="69" y="6620"/>
                    <a:pt x="8" y="6519"/>
                  </a:cubicBezTo>
                  <a:lnTo>
                    <a:pt x="0" y="6505"/>
                  </a:lnTo>
                  <a:lnTo>
                    <a:pt x="10" y="6510"/>
                  </a:lnTo>
                  <a:cubicBezTo>
                    <a:pt x="52" y="6527"/>
                    <a:pt x="98" y="6537"/>
                    <a:pt x="146" y="6537"/>
                  </a:cubicBezTo>
                  <a:lnTo>
                    <a:pt x="4728" y="6537"/>
                  </a:lnTo>
                  <a:cubicBezTo>
                    <a:pt x="4922" y="6537"/>
                    <a:pt x="5078" y="6381"/>
                    <a:pt x="5078" y="6187"/>
                  </a:cubicBezTo>
                  <a:lnTo>
                    <a:pt x="5078" y="168"/>
                  </a:lnTo>
                  <a:cubicBezTo>
                    <a:pt x="5078" y="107"/>
                    <a:pt x="5063" y="51"/>
                    <a:pt x="5036" y="1"/>
                  </a:cubicBezTo>
                  <a:lnTo>
                    <a:pt x="5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323850" tIns="215900" rIns="179705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zh-CN" sz="1400" dirty="0">
                <a:solidFill>
                  <a:srgbClr val="262626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15" name="圆角矩形 3"/>
            <p:cNvSpPr/>
            <p:nvPr>
              <p:custDataLst>
                <p:tags r:id="rId3"/>
              </p:custDataLst>
            </p:nvPr>
          </p:nvSpPr>
          <p:spPr>
            <a:xfrm>
              <a:off x="1026" y="2562"/>
              <a:ext cx="5282" cy="6719"/>
            </a:xfrm>
            <a:prstGeom prst="roundRect">
              <a:avLst>
                <a:gd name="adj" fmla="val 662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288290" tIns="252095" rIns="288290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Hi3861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通过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I2C/ADC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接口定时采集温湿度、光照、气压等环境参数，利用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Paho MQTT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库封装为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JSON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，发布至指定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Topic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客户端根据移动端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UI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操作生成控制报文（如风扇挡位、继电器状态），实时推送至云端控制主题。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11" name="圆角矩形 16"/>
            <p:cNvSpPr/>
            <p:nvPr>
              <p:custDataLst>
                <p:tags r:id="rId4"/>
              </p:custDataLst>
            </p:nvPr>
          </p:nvSpPr>
          <p:spPr>
            <a:xfrm>
              <a:off x="1363" y="8210"/>
              <a:ext cx="1946" cy="777"/>
            </a:xfrm>
            <a:prstGeom prst="roundRect">
              <a:avLst>
                <a:gd name="adj" fmla="val 237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Publisher</a:t>
              </a:r>
              <a:endPara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348480" y="1626870"/>
            <a:ext cx="3455670" cy="4361180"/>
            <a:chOff x="6848" y="2562"/>
            <a:chExt cx="5442" cy="6868"/>
          </a:xfrm>
        </p:grpSpPr>
        <p:sp>
          <p:nvSpPr>
            <p:cNvPr id="48" name="圆角矩形 3"/>
            <p:cNvSpPr/>
            <p:nvPr>
              <p:custDataLst>
                <p:tags r:id="rId5"/>
              </p:custDataLst>
            </p:nvPr>
          </p:nvSpPr>
          <p:spPr>
            <a:xfrm>
              <a:off x="7052" y="2744"/>
              <a:ext cx="5239" cy="6687"/>
            </a:xfrm>
            <a:custGeom>
              <a:avLst/>
              <a:gdLst>
                <a:gd name="adj" fmla="val 662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39" h="6687">
                  <a:moveTo>
                    <a:pt x="5035" y="0"/>
                  </a:moveTo>
                  <a:lnTo>
                    <a:pt x="5041" y="3"/>
                  </a:lnTo>
                  <a:cubicBezTo>
                    <a:pt x="5158" y="59"/>
                    <a:pt x="5239" y="179"/>
                    <a:pt x="5239" y="318"/>
                  </a:cubicBezTo>
                  <a:lnTo>
                    <a:pt x="5239" y="6337"/>
                  </a:lnTo>
                  <a:cubicBezTo>
                    <a:pt x="5239" y="6531"/>
                    <a:pt x="5083" y="6687"/>
                    <a:pt x="4889" y="6687"/>
                  </a:cubicBezTo>
                  <a:lnTo>
                    <a:pt x="307" y="6687"/>
                  </a:lnTo>
                  <a:cubicBezTo>
                    <a:pt x="180" y="6687"/>
                    <a:pt x="69" y="6620"/>
                    <a:pt x="8" y="6519"/>
                  </a:cubicBezTo>
                  <a:lnTo>
                    <a:pt x="0" y="6505"/>
                  </a:lnTo>
                  <a:lnTo>
                    <a:pt x="10" y="6510"/>
                  </a:lnTo>
                  <a:cubicBezTo>
                    <a:pt x="52" y="6527"/>
                    <a:pt x="98" y="6537"/>
                    <a:pt x="146" y="6537"/>
                  </a:cubicBezTo>
                  <a:lnTo>
                    <a:pt x="4728" y="6537"/>
                  </a:lnTo>
                  <a:cubicBezTo>
                    <a:pt x="4922" y="6537"/>
                    <a:pt x="5078" y="6381"/>
                    <a:pt x="5078" y="6187"/>
                  </a:cubicBezTo>
                  <a:lnTo>
                    <a:pt x="5078" y="168"/>
                  </a:lnTo>
                  <a:cubicBezTo>
                    <a:pt x="5078" y="107"/>
                    <a:pt x="5063" y="51"/>
                    <a:pt x="5036" y="1"/>
                  </a:cubicBezTo>
                  <a:lnTo>
                    <a:pt x="50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323850" tIns="215900" rIns="179705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zh-CN" sz="1400" dirty="0">
                <a:solidFill>
                  <a:srgbClr val="262626"/>
                </a:solidFill>
                <a:latin typeface="+mn-ea"/>
                <a:cs typeface="+mn-ea"/>
                <a:sym typeface="+mn-ea"/>
              </a:endParaRPr>
            </a:p>
          </p:txBody>
        </p:sp>
        <p:sp useBgFill="1">
          <p:nvSpPr>
            <p:cNvPr id="49" name="圆角矩形 3"/>
            <p:cNvSpPr/>
            <p:nvPr>
              <p:custDataLst>
                <p:tags r:id="rId6"/>
              </p:custDataLst>
            </p:nvPr>
          </p:nvSpPr>
          <p:spPr>
            <a:xfrm>
              <a:off x="6848" y="2562"/>
              <a:ext cx="5282" cy="6719"/>
            </a:xfrm>
            <a:prstGeom prst="roundRect">
              <a:avLst>
                <a:gd name="adj" fmla="val 662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288290" tIns="252095" rIns="288290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采用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EMQX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公网分布式集群作为云端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Broker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，基于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Erlang/OTP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平台实现高并发连接管理，不存储持久数据。其内部路由引擎通过通配符匹配与过滤分发策略，毫秒级精准投递消息至订阅端，并处理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QoS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握手校验，确保网络波动下消息的可靠到达。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</p:txBody>
        </p:sp>
        <p:sp>
          <p:nvSpPr>
            <p:cNvPr id="50" name="圆角矩形 16"/>
            <p:cNvSpPr/>
            <p:nvPr>
              <p:custDataLst>
                <p:tags r:id="rId7"/>
              </p:custDataLst>
            </p:nvPr>
          </p:nvSpPr>
          <p:spPr>
            <a:xfrm>
              <a:off x="7185" y="8210"/>
              <a:ext cx="1946" cy="777"/>
            </a:xfrm>
            <a:prstGeom prst="roundRect">
              <a:avLst>
                <a:gd name="adj" fmla="val 23765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Broker</a:t>
              </a:r>
              <a:endPara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032115" y="1626870"/>
            <a:ext cx="3455670" cy="4361180"/>
            <a:chOff x="12649" y="2562"/>
            <a:chExt cx="5442" cy="6868"/>
          </a:xfrm>
        </p:grpSpPr>
        <p:sp>
          <p:nvSpPr>
            <p:cNvPr id="52" name="圆角矩形 3"/>
            <p:cNvSpPr/>
            <p:nvPr>
              <p:custDataLst>
                <p:tags r:id="rId8"/>
              </p:custDataLst>
            </p:nvPr>
          </p:nvSpPr>
          <p:spPr>
            <a:xfrm>
              <a:off x="12853" y="2744"/>
              <a:ext cx="5239" cy="6687"/>
            </a:xfrm>
            <a:custGeom>
              <a:avLst/>
              <a:gdLst>
                <a:gd name="adj" fmla="val 662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39" h="6687">
                  <a:moveTo>
                    <a:pt x="5035" y="0"/>
                  </a:moveTo>
                  <a:lnTo>
                    <a:pt x="5041" y="3"/>
                  </a:lnTo>
                  <a:cubicBezTo>
                    <a:pt x="5158" y="59"/>
                    <a:pt x="5239" y="179"/>
                    <a:pt x="5239" y="318"/>
                  </a:cubicBezTo>
                  <a:lnTo>
                    <a:pt x="5239" y="6337"/>
                  </a:lnTo>
                  <a:cubicBezTo>
                    <a:pt x="5239" y="6531"/>
                    <a:pt x="5083" y="6687"/>
                    <a:pt x="4889" y="6687"/>
                  </a:cubicBezTo>
                  <a:lnTo>
                    <a:pt x="307" y="6687"/>
                  </a:lnTo>
                  <a:cubicBezTo>
                    <a:pt x="180" y="6687"/>
                    <a:pt x="69" y="6620"/>
                    <a:pt x="8" y="6519"/>
                  </a:cubicBezTo>
                  <a:lnTo>
                    <a:pt x="0" y="6505"/>
                  </a:lnTo>
                  <a:lnTo>
                    <a:pt x="10" y="6510"/>
                  </a:lnTo>
                  <a:cubicBezTo>
                    <a:pt x="52" y="6527"/>
                    <a:pt x="98" y="6537"/>
                    <a:pt x="146" y="6537"/>
                  </a:cubicBezTo>
                  <a:lnTo>
                    <a:pt x="4728" y="6537"/>
                  </a:lnTo>
                  <a:cubicBezTo>
                    <a:pt x="4922" y="6537"/>
                    <a:pt x="5078" y="6381"/>
                    <a:pt x="5078" y="6187"/>
                  </a:cubicBezTo>
                  <a:lnTo>
                    <a:pt x="5078" y="168"/>
                  </a:lnTo>
                  <a:cubicBezTo>
                    <a:pt x="5078" y="107"/>
                    <a:pt x="5063" y="51"/>
                    <a:pt x="5036" y="1"/>
                  </a:cubicBezTo>
                  <a:lnTo>
                    <a:pt x="5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323850" tIns="215900" rIns="179705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zh-CN" sz="1400" dirty="0">
                <a:solidFill>
                  <a:srgbClr val="262626"/>
                </a:solidFill>
                <a:latin typeface="+mn-ea"/>
                <a:cs typeface="+mn-ea"/>
                <a:sym typeface="+mn-ea"/>
              </a:endParaRPr>
            </a:p>
          </p:txBody>
        </p:sp>
        <p:sp useBgFill="1">
          <p:nvSpPr>
            <p:cNvPr id="53" name="圆角矩形 3"/>
            <p:cNvSpPr/>
            <p:nvPr>
              <p:custDataLst>
                <p:tags r:id="rId9"/>
              </p:custDataLst>
            </p:nvPr>
          </p:nvSpPr>
          <p:spPr>
            <a:xfrm>
              <a:off x="12649" y="2562"/>
              <a:ext cx="5282" cy="6719"/>
            </a:xfrm>
            <a:prstGeom prst="roundRect">
              <a:avLst>
                <a:gd name="adj" fmla="val 662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288290" tIns="252095" rIns="288290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客户端订阅环境状态主题，收到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Broker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转发的传感器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JSON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数据后，通过回调函数解析并实时展示在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UI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组件上。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Hi3861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订阅控制主题，在循环中调用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MQTTPacket_read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监听报文，收到控制指令后解析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Payload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，通过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GPIO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或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PWM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控制外设硬件。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</p:txBody>
        </p:sp>
        <p:sp>
          <p:nvSpPr>
            <p:cNvPr id="54" name="圆角矩形 16"/>
            <p:cNvSpPr/>
            <p:nvPr>
              <p:custDataLst>
                <p:tags r:id="rId10"/>
              </p:custDataLst>
            </p:nvPr>
          </p:nvSpPr>
          <p:spPr>
            <a:xfrm>
              <a:off x="12986" y="8210"/>
              <a:ext cx="1946" cy="777"/>
            </a:xfrm>
            <a:prstGeom prst="roundRect">
              <a:avLst>
                <a:gd name="adj" fmla="val 237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Subscriber</a:t>
              </a:r>
              <a:endPara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endParaRPr>
            </a:p>
          </p:txBody>
        </p:sp>
      </p:grpSp>
      <p:pic>
        <p:nvPicPr>
          <p:cNvPr id="3" name="图片 2" descr="mqttx-logo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1945" y="53975"/>
            <a:ext cx="1645285" cy="76708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476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760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476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4921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5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547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476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0028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949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547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81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547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02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547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4905375" y="1616710"/>
            <a:ext cx="1648460" cy="29000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2"/>
              </a:solidFill>
              <a:sym typeface="+mn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76275" y="1623695"/>
            <a:ext cx="4124325" cy="29000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872490" y="1722755"/>
            <a:ext cx="1764665" cy="26689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>
                <a:solidFill>
                  <a:schemeClr val="tx2"/>
                </a:solidFill>
                <a:sym typeface="+mn-ea"/>
              </a:rPr>
              <a:t>扩展板</a:t>
            </a:r>
            <a:endParaRPr lang="zh-CN" altLang="en-US">
              <a:solidFill>
                <a:schemeClr val="tx2"/>
              </a:solidFill>
              <a:sym typeface="+mn-ea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827020" y="1722755"/>
            <a:ext cx="1764665" cy="26689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>
                <a:solidFill>
                  <a:schemeClr val="tx2"/>
                </a:solidFill>
                <a:sym typeface="+mn-ea"/>
              </a:rPr>
              <a:t>Hi3861</a:t>
            </a:r>
            <a:r>
              <a:rPr lang="zh-CN" altLang="en-US">
                <a:solidFill>
                  <a:schemeClr val="tx2"/>
                </a:solidFill>
                <a:sym typeface="+mn-ea"/>
              </a:rPr>
              <a:t>处理器</a:t>
            </a:r>
            <a:endParaRPr lang="zh-CN" altLang="en-US">
              <a:solidFill>
                <a:schemeClr val="tx2"/>
              </a:solidFill>
              <a:sym typeface="+mn-ea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628130" y="1623695"/>
            <a:ext cx="4124325" cy="29000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2"/>
              </a:solidFill>
              <a:sym typeface="+mn-ea"/>
            </a:endParaRPr>
          </a:p>
        </p:txBody>
      </p:sp>
      <p:sp>
        <p:nvSpPr>
          <p:cNvPr id="5" name="任意多边形: 形状 2"/>
          <p:cNvSpPr/>
          <p:nvPr>
            <p:custDataLst>
              <p:tags r:id="rId1"/>
            </p:custDataLst>
          </p:nvPr>
        </p:nvSpPr>
        <p:spPr>
          <a:xfrm>
            <a:off x="0" y="4516755"/>
            <a:ext cx="12192000" cy="2022475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80000"/>
                  <a:lumMod val="50000"/>
                  <a:lumOff val="50000"/>
                </a:schemeClr>
              </a:gs>
              <a:gs pos="0">
                <a:schemeClr val="accent1">
                  <a:alpha val="10000"/>
                  <a:lumMod val="50000"/>
                  <a:lumOff val="50000"/>
                </a:schemeClr>
              </a:gs>
            </a:gsLst>
            <a:lin ang="0" scaled="1"/>
            <a:tileRect/>
          </a:gradFill>
          <a:ln w="227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任意多边形: 形状 3"/>
          <p:cNvSpPr/>
          <p:nvPr>
            <p:custDataLst>
              <p:tags r:id="rId2"/>
            </p:custDataLst>
          </p:nvPr>
        </p:nvSpPr>
        <p:spPr>
          <a:xfrm>
            <a:off x="0" y="4835525"/>
            <a:ext cx="12192000" cy="2022475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227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数据流</a:t>
            </a:r>
            <a:r>
              <a:rPr lang="zh-CN" altLang="en-US"/>
              <a:t>设计</a:t>
            </a:r>
            <a:endParaRPr lang="zh-CN" altLang="en-US"/>
          </a:p>
        </p:txBody>
      </p:sp>
      <p:sp>
        <p:nvSpPr>
          <p:cNvPr id="10" name="Shape 8"/>
          <p:cNvSpPr/>
          <p:nvPr/>
        </p:nvSpPr>
        <p:spPr>
          <a:xfrm>
            <a:off x="1045972" y="1977390"/>
            <a:ext cx="1335024" cy="713232"/>
          </a:xfrm>
          <a:prstGeom prst="roundRect">
            <a:avLst>
              <a:gd name="adj" fmla="val 7051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11" name="Text 9"/>
          <p:cNvSpPr/>
          <p:nvPr/>
        </p:nvSpPr>
        <p:spPr>
          <a:xfrm>
            <a:off x="1137412" y="2069084"/>
            <a:ext cx="1152144" cy="530352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marL="0" indent="0" algn="ctr">
              <a:buNone/>
            </a:pPr>
            <a:r>
              <a:rPr lang="en-US" sz="115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</a:rPr>
              <a:t>传感器</a:t>
            </a:r>
            <a:r>
              <a:rPr lang="zh-CN" altLang="en-US" sz="115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</a:rPr>
              <a:t>数据</a:t>
            </a:r>
            <a:endParaRPr lang="zh-CN" altLang="en-US" sz="1150" dirty="0">
              <a:solidFill>
                <a:srgbClr val="17201B"/>
              </a:solidFill>
              <a:latin typeface="微软雅黑" charset="-122"/>
              <a:ea typeface="微软雅黑" charset="-122"/>
              <a:cs typeface="微软雅黑" panose="020B0503020204020204" pitchFamily="34" charset="-12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3040507" y="1977390"/>
            <a:ext cx="1335024" cy="713232"/>
          </a:xfrm>
          <a:prstGeom prst="roundRect">
            <a:avLst>
              <a:gd name="adj" fmla="val 7051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14" name="Text 12"/>
          <p:cNvSpPr/>
          <p:nvPr/>
        </p:nvSpPr>
        <p:spPr>
          <a:xfrm>
            <a:off x="3141472" y="2069084"/>
            <a:ext cx="1152144" cy="530352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marL="0" indent="0" algn="ctr">
              <a:buNone/>
            </a:pPr>
            <a:r>
              <a:rPr lang="en-US" sz="115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</a:rPr>
              <a:t>Hi3861</a:t>
            </a:r>
            <a:endParaRPr lang="en-US" sz="1150" dirty="0"/>
          </a:p>
          <a:p>
            <a:pPr marL="0" indent="0" algn="ctr">
              <a:buNone/>
            </a:pPr>
            <a:r>
              <a:rPr lang="zh-CN" altLang="en-US" sz="1150" dirty="0"/>
              <a:t>数据转化</a:t>
            </a:r>
            <a:endParaRPr lang="zh-CN" altLang="en-US" sz="1150" dirty="0"/>
          </a:p>
        </p:txBody>
      </p:sp>
      <p:sp>
        <p:nvSpPr>
          <p:cNvPr id="19" name="Shape 17"/>
          <p:cNvSpPr/>
          <p:nvPr/>
        </p:nvSpPr>
        <p:spPr>
          <a:xfrm>
            <a:off x="7030212" y="1977390"/>
            <a:ext cx="1335024" cy="713232"/>
          </a:xfrm>
          <a:prstGeom prst="roundRect">
            <a:avLst>
              <a:gd name="adj" fmla="val 7051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20" name="Text 18"/>
          <p:cNvSpPr/>
          <p:nvPr/>
        </p:nvSpPr>
        <p:spPr>
          <a:xfrm>
            <a:off x="7121652" y="2069084"/>
            <a:ext cx="1152144" cy="530352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marL="0" indent="0" algn="ctr">
              <a:buNone/>
            </a:pPr>
            <a:r>
              <a:rPr lang="en-US" sz="115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</a:rPr>
              <a:t>Harmony</a:t>
            </a:r>
            <a:r>
              <a:rPr lang="en-US" sz="115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</a:rPr>
              <a:t>OS</a:t>
            </a:r>
            <a:endParaRPr lang="en-US" sz="1150" dirty="0">
              <a:solidFill>
                <a:srgbClr val="17201B"/>
              </a:solidFill>
              <a:latin typeface="微软雅黑" charset="-122"/>
              <a:ea typeface="微软雅黑" charset="-122"/>
              <a:cs typeface="微软雅黑" panose="020B0503020204020204" pitchFamily="34" charset="-120"/>
            </a:endParaRPr>
          </a:p>
          <a:p>
            <a:pPr marL="0" indent="0" algn="ctr">
              <a:buNone/>
            </a:pPr>
            <a:r>
              <a:rPr lang="zh-CN" altLang="en-US" sz="115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</a:rPr>
              <a:t>接收解析</a:t>
            </a:r>
            <a:endParaRPr lang="zh-CN" altLang="en-US" sz="1150" dirty="0">
              <a:solidFill>
                <a:srgbClr val="17201B"/>
              </a:solidFill>
              <a:latin typeface="微软雅黑" charset="-122"/>
              <a:ea typeface="微软雅黑" charset="-122"/>
              <a:cs typeface="微软雅黑" panose="020B0503020204020204" pitchFamily="34" charset="-12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9024747" y="1977390"/>
            <a:ext cx="1335024" cy="713232"/>
          </a:xfrm>
          <a:prstGeom prst="roundRect">
            <a:avLst>
              <a:gd name="adj" fmla="val 7051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23" name="Text 21"/>
          <p:cNvSpPr/>
          <p:nvPr/>
        </p:nvSpPr>
        <p:spPr>
          <a:xfrm>
            <a:off x="9116187" y="2069084"/>
            <a:ext cx="1152144" cy="530352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marL="0" indent="0" algn="ctr">
              <a:buNone/>
            </a:pPr>
            <a:r>
              <a:rPr lang="en-US" sz="115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</a:rPr>
              <a:t>状态刷新</a:t>
            </a:r>
            <a:endParaRPr lang="en-US" sz="1150" dirty="0"/>
          </a:p>
          <a:p>
            <a:pPr marL="0" indent="0" algn="ctr">
              <a:buNone/>
            </a:pPr>
            <a:r>
              <a:rPr lang="en-US" sz="115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</a:rPr>
              <a:t>@StorageLink</a:t>
            </a:r>
            <a:endParaRPr lang="en-US" sz="1150" dirty="0"/>
          </a:p>
        </p:txBody>
      </p:sp>
      <p:sp>
        <p:nvSpPr>
          <p:cNvPr id="25" name="Shape 23"/>
          <p:cNvSpPr/>
          <p:nvPr/>
        </p:nvSpPr>
        <p:spPr>
          <a:xfrm>
            <a:off x="9024112" y="3403854"/>
            <a:ext cx="1335024" cy="713232"/>
          </a:xfrm>
          <a:prstGeom prst="roundRect">
            <a:avLst>
              <a:gd name="adj" fmla="val 7051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26" name="Text 24"/>
          <p:cNvSpPr/>
          <p:nvPr/>
        </p:nvSpPr>
        <p:spPr>
          <a:xfrm>
            <a:off x="9115552" y="3494913"/>
            <a:ext cx="1152144" cy="530352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marL="0" indent="0" algn="ctr">
              <a:buNone/>
            </a:pPr>
            <a:r>
              <a:rPr lang="zh-CN" altLang="en-US" sz="1130" dirty="0"/>
              <a:t>手动滑块</a:t>
            </a:r>
            <a:r>
              <a:rPr lang="zh-CN" altLang="en-US" sz="1130" dirty="0"/>
              <a:t>控制</a:t>
            </a:r>
            <a:endParaRPr lang="zh-CN" altLang="en-US" sz="1130" dirty="0"/>
          </a:p>
          <a:p>
            <a:pPr marL="0" indent="0" algn="ctr">
              <a:buNone/>
            </a:pPr>
            <a:r>
              <a:rPr lang="zh-CN" altLang="en-US" sz="1130" dirty="0"/>
              <a:t>智能模式</a:t>
            </a:r>
            <a:r>
              <a:rPr lang="zh-CN" altLang="en-US" sz="1130" dirty="0"/>
              <a:t>调节</a:t>
            </a:r>
            <a:endParaRPr lang="zh-CN" altLang="en-US" sz="1130" dirty="0"/>
          </a:p>
        </p:txBody>
      </p:sp>
      <p:sp>
        <p:nvSpPr>
          <p:cNvPr id="28" name="Shape 26"/>
          <p:cNvSpPr/>
          <p:nvPr/>
        </p:nvSpPr>
        <p:spPr>
          <a:xfrm>
            <a:off x="7030847" y="3404489"/>
            <a:ext cx="1335024" cy="713232"/>
          </a:xfrm>
          <a:prstGeom prst="roundRect">
            <a:avLst>
              <a:gd name="adj" fmla="val 7051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29" name="Text 27"/>
          <p:cNvSpPr/>
          <p:nvPr/>
        </p:nvSpPr>
        <p:spPr>
          <a:xfrm>
            <a:off x="7122287" y="3495548"/>
            <a:ext cx="1152144" cy="530352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marL="0" indent="0" algn="ctr">
              <a:buNone/>
            </a:pPr>
            <a:r>
              <a:rPr lang="en-US" altLang="zh-CN" sz="113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</a:rPr>
              <a:t>HarmonyOS</a:t>
            </a:r>
            <a:endParaRPr lang="en-US" altLang="zh-CN" sz="1130" dirty="0">
              <a:solidFill>
                <a:srgbClr val="17201B"/>
              </a:solidFill>
              <a:latin typeface="微软雅黑" charset="-122"/>
              <a:ea typeface="微软雅黑" charset="-122"/>
              <a:cs typeface="微软雅黑" panose="020B0503020204020204" pitchFamily="34" charset="-120"/>
            </a:endParaRPr>
          </a:p>
          <a:p>
            <a:pPr marL="0" indent="0" algn="ctr">
              <a:buNone/>
            </a:pPr>
            <a:r>
              <a:rPr lang="zh-CN" altLang="en-US" sz="113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</a:rPr>
              <a:t>数据转化</a:t>
            </a:r>
            <a:endParaRPr lang="zh-CN" altLang="en-US" sz="1130" dirty="0">
              <a:solidFill>
                <a:srgbClr val="17201B"/>
              </a:solidFill>
              <a:latin typeface="微软雅黑" charset="-122"/>
              <a:ea typeface="微软雅黑" charset="-122"/>
              <a:cs typeface="微软雅黑" panose="020B0503020204020204" pitchFamily="34" charset="-120"/>
            </a:endParaRPr>
          </a:p>
        </p:txBody>
      </p:sp>
      <p:sp>
        <p:nvSpPr>
          <p:cNvPr id="31" name="Shape 29"/>
          <p:cNvSpPr/>
          <p:nvPr/>
        </p:nvSpPr>
        <p:spPr>
          <a:xfrm>
            <a:off x="5035677" y="2690749"/>
            <a:ext cx="1335024" cy="713232"/>
          </a:xfrm>
          <a:prstGeom prst="roundRect">
            <a:avLst>
              <a:gd name="adj" fmla="val 7051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32" name="Text 30"/>
          <p:cNvSpPr/>
          <p:nvPr/>
        </p:nvSpPr>
        <p:spPr>
          <a:xfrm>
            <a:off x="5127117" y="2781808"/>
            <a:ext cx="1152144" cy="530352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marL="0" indent="0" algn="ctr">
              <a:buNone/>
            </a:pPr>
            <a:r>
              <a:rPr lang="zh-CN" altLang="en-US" sz="1130" dirty="0"/>
              <a:t>服务端通信</a:t>
            </a:r>
            <a:endParaRPr lang="en-US" sz="1130" dirty="0"/>
          </a:p>
          <a:p>
            <a:pPr marL="0" indent="0" algn="ctr">
              <a:buNone/>
            </a:pPr>
            <a:r>
              <a:rPr lang="en-US" sz="113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  <a:sym typeface="+mn-ea"/>
              </a:rPr>
              <a:t>订阅分发</a:t>
            </a:r>
            <a:endParaRPr lang="en-US" sz="1130" dirty="0">
              <a:solidFill>
                <a:srgbClr val="17201B"/>
              </a:solidFill>
              <a:latin typeface="微软雅黑" charset="-122"/>
              <a:ea typeface="微软雅黑" charset="-122"/>
              <a:cs typeface="微软雅黑" panose="020B0503020204020204" pitchFamily="34" charset="-120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3041142" y="3403854"/>
            <a:ext cx="1335024" cy="713232"/>
          </a:xfrm>
          <a:prstGeom prst="roundRect">
            <a:avLst>
              <a:gd name="adj" fmla="val 7051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35" name="Text 33"/>
          <p:cNvSpPr/>
          <p:nvPr/>
        </p:nvSpPr>
        <p:spPr>
          <a:xfrm>
            <a:off x="3132582" y="3494913"/>
            <a:ext cx="1152144" cy="530352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marL="0" indent="0" algn="ctr">
              <a:buNone/>
            </a:pPr>
            <a:r>
              <a:rPr lang="en-US" sz="113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</a:rPr>
              <a:t>Hi3861</a:t>
            </a:r>
            <a:endParaRPr lang="en-US" sz="1130" dirty="0"/>
          </a:p>
          <a:p>
            <a:pPr marL="0" indent="0" algn="ctr">
              <a:buNone/>
            </a:pPr>
            <a:r>
              <a:rPr lang="en-US" sz="113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</a:rPr>
              <a:t>接收解析</a:t>
            </a:r>
            <a:endParaRPr lang="en-US" sz="1130" dirty="0"/>
          </a:p>
        </p:txBody>
      </p:sp>
      <p:sp>
        <p:nvSpPr>
          <p:cNvPr id="37" name="Shape 35"/>
          <p:cNvSpPr/>
          <p:nvPr/>
        </p:nvSpPr>
        <p:spPr>
          <a:xfrm>
            <a:off x="1047242" y="3403854"/>
            <a:ext cx="1335024" cy="713232"/>
          </a:xfrm>
          <a:prstGeom prst="roundRect">
            <a:avLst>
              <a:gd name="adj" fmla="val 7051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38" name="Text 36"/>
          <p:cNvSpPr/>
          <p:nvPr/>
        </p:nvSpPr>
        <p:spPr>
          <a:xfrm>
            <a:off x="1138682" y="3494913"/>
            <a:ext cx="1152144" cy="530352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marL="0" indent="0" algn="ctr">
              <a:buNone/>
            </a:pPr>
            <a:r>
              <a:rPr lang="en-US" sz="113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</a:rPr>
              <a:t>GPIO / PWM</a:t>
            </a:r>
            <a:endParaRPr lang="en-US" sz="1130" dirty="0"/>
          </a:p>
          <a:p>
            <a:pPr marL="0" indent="0" algn="ctr">
              <a:buNone/>
            </a:pPr>
            <a:r>
              <a:rPr lang="en-US" sz="1130" dirty="0">
                <a:solidFill>
                  <a:srgbClr val="17201B"/>
                </a:solidFill>
                <a:latin typeface="微软雅黑" charset="-122"/>
                <a:ea typeface="微软雅黑" charset="-122"/>
                <a:cs typeface="微软雅黑" panose="020B0503020204020204" pitchFamily="34" charset="-120"/>
              </a:rPr>
              <a:t>变档执行</a:t>
            </a:r>
            <a:endParaRPr lang="en-US" sz="1130" dirty="0"/>
          </a:p>
        </p:txBody>
      </p:sp>
      <p:cxnSp>
        <p:nvCxnSpPr>
          <p:cNvPr id="40" name="直接箭头连接符 39"/>
          <p:cNvCxnSpPr>
            <a:stCxn id="10" idx="3"/>
            <a:endCxn id="13" idx="1"/>
          </p:cNvCxnSpPr>
          <p:nvPr/>
        </p:nvCxnSpPr>
        <p:spPr>
          <a:xfrm>
            <a:off x="2380615" y="2334260"/>
            <a:ext cx="659765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34" idx="1"/>
            <a:endCxn id="37" idx="3"/>
          </p:cNvCxnSpPr>
          <p:nvPr/>
        </p:nvCxnSpPr>
        <p:spPr>
          <a:xfrm flipH="1">
            <a:off x="2381885" y="3760470"/>
            <a:ext cx="65913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stCxn id="19" idx="3"/>
            <a:endCxn id="22" idx="1"/>
          </p:cNvCxnSpPr>
          <p:nvPr/>
        </p:nvCxnSpPr>
        <p:spPr>
          <a:xfrm>
            <a:off x="8364855" y="2334260"/>
            <a:ext cx="659765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>
            <a:stCxn id="25" idx="1"/>
            <a:endCxn id="28" idx="3"/>
          </p:cNvCxnSpPr>
          <p:nvPr/>
        </p:nvCxnSpPr>
        <p:spPr>
          <a:xfrm flipH="1">
            <a:off x="8365490" y="3760470"/>
            <a:ext cx="658495" cy="6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>
            <a:stCxn id="22" idx="2"/>
            <a:endCxn id="25" idx="0"/>
          </p:cNvCxnSpPr>
          <p:nvPr/>
        </p:nvCxnSpPr>
        <p:spPr>
          <a:xfrm flipH="1">
            <a:off x="9691370" y="2690495"/>
            <a:ext cx="635" cy="713105"/>
          </a:xfrm>
          <a:prstGeom prst="straightConnector1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  <a:headEnd type="arrow" w="med" len="med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>
            <a:stCxn id="31" idx="0"/>
            <a:endCxn id="19" idx="1"/>
          </p:cNvCxnSpPr>
          <p:nvPr/>
        </p:nvCxnSpPr>
        <p:spPr>
          <a:xfrm flipV="1">
            <a:off x="5702935" y="2334260"/>
            <a:ext cx="1327150" cy="3562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31" idx="2"/>
            <a:endCxn id="34" idx="3"/>
          </p:cNvCxnSpPr>
          <p:nvPr/>
        </p:nvCxnSpPr>
        <p:spPr>
          <a:xfrm flipH="1">
            <a:off x="4375785" y="3403600"/>
            <a:ext cx="1327150" cy="3568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6" name="直接连接符 55"/>
          <p:cNvCxnSpPr>
            <a:stCxn id="28" idx="1"/>
            <a:endCxn id="31" idx="2"/>
          </p:cNvCxnSpPr>
          <p:nvPr/>
        </p:nvCxnSpPr>
        <p:spPr>
          <a:xfrm flipH="1" flipV="1">
            <a:off x="5702935" y="3403600"/>
            <a:ext cx="1327785" cy="35750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stCxn id="31" idx="0"/>
            <a:endCxn id="13" idx="3"/>
          </p:cNvCxnSpPr>
          <p:nvPr/>
        </p:nvCxnSpPr>
        <p:spPr>
          <a:xfrm flipH="1" flipV="1">
            <a:off x="4375150" y="2334260"/>
            <a:ext cx="1327785" cy="3562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895" y="2938145"/>
            <a:ext cx="1534160" cy="283210"/>
          </a:xfrm>
          <a:prstGeom prst="rect">
            <a:avLst/>
          </a:prstGeom>
        </p:spPr>
      </p:pic>
      <p:pic>
        <p:nvPicPr>
          <p:cNvPr id="64" name="图片 63" descr="mqttx-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180" y="3714115"/>
            <a:ext cx="1138555" cy="530860"/>
          </a:xfrm>
          <a:prstGeom prst="rect">
            <a:avLst/>
          </a:prstGeom>
        </p:spPr>
      </p:pic>
      <p:pic>
        <p:nvPicPr>
          <p:cNvPr id="65" name="图片 64" descr="mqttx-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405" y="1849755"/>
            <a:ext cx="1138555" cy="5308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75180" y="4640580"/>
            <a:ext cx="1326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嵌入式</a:t>
            </a:r>
            <a:r>
              <a:rPr lang="zh-CN" altLang="en-US"/>
              <a:t>端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035550" y="4640580"/>
            <a:ext cx="1326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服务端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130540" y="4640580"/>
            <a:ext cx="1326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客户端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8" grpId="0" animBg="1"/>
      <p:bldP spid="61" grpId="0" animBg="1"/>
      <p:bldP spid="60" grpId="0" animBg="1"/>
      <p:bldP spid="59" grpId="0" animBg="1"/>
      <p:bldP spid="11" grpId="0"/>
      <p:bldP spid="14" grpId="0"/>
      <p:bldP spid="20" grpId="0"/>
      <p:bldP spid="23" grpId="0"/>
      <p:bldP spid="26" grpId="0"/>
      <p:bldP spid="29" grpId="0"/>
      <p:bldP spid="32" grpId="0"/>
      <p:bldP spid="35" grpId="0"/>
      <p:bldP spid="38" grpId="0"/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650" y="0"/>
            <a:ext cx="10287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155" y="1034415"/>
            <a:ext cx="880110" cy="1812925"/>
          </a:xfrm>
          <a:prstGeom prst="roundRect">
            <a:avLst/>
          </a:prstGeom>
        </p:spPr>
      </p:pic>
      <p:pic>
        <p:nvPicPr>
          <p:cNvPr id="4" name="图片 3" descr="/Users/raychen/Library/Containers/com.kingsoft.wpsoffice.mac/Data/tmp/picturecompress_20260605122823/output_1.jp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3660" y="906145"/>
            <a:ext cx="1229360" cy="1638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Hi3861</a:t>
            </a:r>
            <a:r>
              <a:rPr lang="zh-CN" altLang="en-US"/>
              <a:t>嵌入式</a:t>
            </a:r>
            <a:r>
              <a:rPr lang="zh-CN" altLang="en-US"/>
              <a:t>端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03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9ee8d951359845d87175747a4c507ff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8125" y="746125"/>
            <a:ext cx="4076700" cy="5436235"/>
          </a:xfrm>
          <a:prstGeom prst="rect">
            <a:avLst/>
          </a:prstGeom>
        </p:spPr>
      </p:pic>
      <p:sp>
        <p:nvSpPr>
          <p:cNvPr id="13" name="标题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94405"/>
            <a:ext cx="10800000" cy="792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嵌入式端</a:t>
            </a:r>
            <a:r>
              <a:rPr lang="zh-CN" altLang="en-US" dirty="0"/>
              <a:t>总览</a:t>
            </a:r>
            <a:endParaRPr lang="zh-CN" altLang="en-US" dirty="0"/>
          </a:p>
        </p:txBody>
      </p:sp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>
            <a:off x="447040" y="3085465"/>
            <a:ext cx="3267075" cy="16319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016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4"/>
            </p:custDataLst>
          </p:nvPr>
        </p:nvSpPr>
        <p:spPr>
          <a:xfrm>
            <a:off x="447040" y="3219450"/>
            <a:ext cx="3267075" cy="30397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54000" dist="101600" dir="2700000" algn="tl" rotWithShape="0">
              <a:schemeClr val="tx1">
                <a:lumMod val="75000"/>
                <a:lumOff val="25000"/>
                <a:alpha val="1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698362" y="3945871"/>
            <a:ext cx="4187342" cy="34837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·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空气温湿度传感器</a:t>
            </a:r>
            <a:endParaRPr lang="zh-CN" altLang="en-US">
              <a:solidFill>
                <a:srgbClr val="333333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·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三色灯</a:t>
            </a:r>
            <a:endParaRPr lang="zh-CN" altLang="en-US">
              <a:solidFill>
                <a:srgbClr val="333333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·</a:t>
            </a:r>
            <a:r>
              <a:rPr lang="en-US" altLang="zh-CN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OLED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显示屏</a:t>
            </a:r>
            <a:endParaRPr lang="zh-CN" altLang="en-US">
              <a:solidFill>
                <a:srgbClr val="333333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·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光强度传感器</a:t>
            </a:r>
            <a:r>
              <a:rPr lang="en-US" altLang="zh-CN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（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光敏电阻</a:t>
            </a:r>
            <a:r>
              <a:rPr lang="en-US" altLang="zh-CN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）</a:t>
            </a:r>
            <a:endParaRPr lang="en-US" altLang="zh-CN">
              <a:solidFill>
                <a:srgbClr val="333333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333333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698361" y="3365162"/>
            <a:ext cx="4187342" cy="4674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Rayawa/rgb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8423910" y="1127125"/>
            <a:ext cx="3267075" cy="16319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54000" dist="1016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8423910" y="1261110"/>
            <a:ext cx="3267075" cy="30397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54000" dist="101600" dir="2700000" algn="tl" rotWithShape="0">
              <a:schemeClr val="tx1">
                <a:lumMod val="75000"/>
                <a:lumOff val="25000"/>
                <a:alpha val="1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8675358" y="1987509"/>
            <a:ext cx="4187342" cy="34837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·OLED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显示屏</a:t>
            </a:r>
            <a:endParaRPr lang="zh-CN" altLang="en-US">
              <a:solidFill>
                <a:srgbClr val="333333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·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水泵执行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模块</a:t>
            </a:r>
            <a:endParaRPr lang="zh-CN" altLang="en-US">
              <a:solidFill>
                <a:srgbClr val="333333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·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风扇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执行模块</a:t>
            </a:r>
            <a:endParaRPr lang="zh-CN" altLang="en-US">
              <a:solidFill>
                <a:srgbClr val="333333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·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土壤湿度传感器检测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模块</a:t>
            </a:r>
            <a:endParaRPr lang="zh-CN" altLang="en-US">
              <a:solidFill>
                <a:srgbClr val="333333"/>
              </a:solidFill>
              <a:latin typeface="+mn-ea"/>
              <a:cs typeface="+mn-ea"/>
              <a:sym typeface="+mn-ea"/>
            </a:endParaRPr>
          </a:p>
          <a:p>
            <a:pPr indent="4572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（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替换安装</a:t>
            </a:r>
            <a:r>
              <a:rPr lang="en-US" altLang="zh-CN">
                <a:solidFill>
                  <a:srgbClr val="333333"/>
                </a:solidFill>
                <a:latin typeface="+mn-ea"/>
                <a:cs typeface="+mn-ea"/>
                <a:sym typeface="+mn-ea"/>
              </a:rPr>
              <a:t>）</a:t>
            </a:r>
            <a:endParaRPr lang="en-US" altLang="zh-CN">
              <a:solidFill>
                <a:srgbClr val="333333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8675357" y="1406800"/>
            <a:ext cx="4187342" cy="4674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Rayawa/soi</a:t>
            </a:r>
            <a:endParaRPr lang="en-US" sz="24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5000" y="137795"/>
            <a:ext cx="2560320" cy="60833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4115435" y="1987550"/>
            <a:ext cx="4009390" cy="2003425"/>
          </a:xfrm>
          <a:prstGeom prst="round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191000" y="4067810"/>
            <a:ext cx="3847465" cy="2080895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2835275" y="4172585"/>
            <a:ext cx="4210050" cy="4108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708785" y="4602480"/>
            <a:ext cx="4801870" cy="1428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V="1">
            <a:off x="2348230" y="4917440"/>
            <a:ext cx="2997835" cy="1047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3637280" y="5423535"/>
            <a:ext cx="2787650" cy="1428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>
            <a:off x="5670550" y="2215515"/>
            <a:ext cx="3007360" cy="439420"/>
          </a:xfrm>
          <a:prstGeom prst="straightConnector1">
            <a:avLst/>
          </a:prstGeom>
          <a:ln>
            <a:solidFill>
              <a:schemeClr val="accent2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H="1">
            <a:off x="7579360" y="2635250"/>
            <a:ext cx="1146175" cy="276860"/>
          </a:xfrm>
          <a:prstGeom prst="straightConnector1">
            <a:avLst/>
          </a:prstGeom>
          <a:ln>
            <a:solidFill>
              <a:schemeClr val="accent2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H="1">
            <a:off x="6786880" y="3065145"/>
            <a:ext cx="1852295" cy="0"/>
          </a:xfrm>
          <a:prstGeom prst="straightConnector1">
            <a:avLst/>
          </a:prstGeom>
          <a:ln>
            <a:solidFill>
              <a:schemeClr val="accent2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3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3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3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1" animBg="1"/>
      <p:bldP spid="20" grpId="1" animBg="1"/>
      <p:bldP spid="3" grpId="1"/>
      <p:bldP spid="2" grpId="1"/>
      <p:bldP spid="9" grpId="0" animBg="1"/>
      <p:bldP spid="15" grpId="0" animBg="1"/>
      <p:bldP spid="7" grpId="0"/>
      <p:bldP spid="1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项目结构</a:t>
            </a:r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0" y="5452110"/>
            <a:ext cx="12192000" cy="14058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标题"/>
          <p:cNvSpPr txBox="1"/>
          <p:nvPr>
            <p:custDataLst>
              <p:tags r:id="rId3"/>
            </p:custDataLst>
          </p:nvPr>
        </p:nvSpPr>
        <p:spPr>
          <a:xfrm>
            <a:off x="6901815" y="1564005"/>
            <a:ext cx="4208780" cy="37338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大分功能</a:t>
            </a:r>
            <a:r>
              <a:rPr lang="en-US" altLang="zh-CN" b="1" spc="300" dirty="0">
                <a:solidFill>
                  <a:schemeClr val="accent1"/>
                </a:solidFill>
                <a:latin typeface="+mn-ea"/>
              </a:rPr>
              <a:t>、</a:t>
            </a:r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小分模块的</a:t>
            </a:r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文件管理</a:t>
            </a:r>
            <a:endParaRPr lang="zh-CN" altLang="en-US" b="1" spc="3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1" name="正文"/>
          <p:cNvSpPr txBox="1"/>
          <p:nvPr>
            <p:custDataLst>
              <p:tags r:id="rId4"/>
            </p:custDataLst>
          </p:nvPr>
        </p:nvSpPr>
        <p:spPr>
          <a:xfrm>
            <a:off x="6901815" y="2386965"/>
            <a:ext cx="4208780" cy="33801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20000"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en-US" altLang="zh-CN" sz="1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·common/</a:t>
            </a:r>
            <a:r>
              <a:rPr lang="zh-CN" altLang="en-US" sz="1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（公共通用层）：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统一管理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Wi-Fi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MQTT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通信及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OLED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驱动，并通过共享资源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I2C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锁确保系统运行时的高效与稳定。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en-US" altLang="zh-CN" sz="1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·modules/</a:t>
            </a:r>
            <a:r>
              <a:rPr lang="zh-CN" altLang="en-US" sz="1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（业务模块层）：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分为传感器与执行器两个模块。传感器目录存放温湿度传感器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光强传感器与土壤湿度传感器头文件及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程序；执行器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目录控制风扇、补光灯和潜水泵。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en-US" altLang="zh-CN" sz="1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boards/</a:t>
            </a:r>
            <a:r>
              <a:rPr lang="zh-CN" altLang="en-US" sz="1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（开发板构建层）：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包含两个开发板的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gn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统一管理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，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可扩展性强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3" name="矩形 22"/>
          <p:cNvSpPr/>
          <p:nvPr>
            <p:custDataLst>
              <p:tags r:id="rId5"/>
            </p:custDataLst>
          </p:nvPr>
        </p:nvSpPr>
        <p:spPr>
          <a:xfrm>
            <a:off x="6901815" y="2040255"/>
            <a:ext cx="485140" cy="54000"/>
          </a:xfrm>
          <a:prstGeom prst="rect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1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60" y="1252220"/>
            <a:ext cx="5608955" cy="51638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00" y="137795"/>
            <a:ext cx="2560320" cy="60833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449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386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921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859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386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30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9449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386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386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552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5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14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386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944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animBg="1"/>
      <p:bldP spid="14" grpId="1"/>
      <p:bldP spid="21" grpId="0"/>
      <p:bldP spid="14" grpId="2"/>
      <p:bldP spid="23" grpId="1" animBg="1"/>
      <p:bldP spid="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516890"/>
            <a:ext cx="6964680" cy="763270"/>
          </a:xfrm>
        </p:spPr>
        <p:txBody>
          <a:bodyPr/>
          <a:lstStyle/>
          <a:p>
            <a:r>
              <a:rPr lang="zh-CN" altLang="en-US"/>
              <a:t>整体架构设计</a:t>
            </a:r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2"/>
            </p:custDataLst>
          </p:nvPr>
        </p:nvSpPr>
        <p:spPr>
          <a:xfrm>
            <a:off x="7899400" y="-635"/>
            <a:ext cx="4292600" cy="68586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60" h="10825">
                <a:moveTo>
                  <a:pt x="1604" y="0"/>
                </a:moveTo>
                <a:lnTo>
                  <a:pt x="6760" y="0"/>
                </a:lnTo>
                <a:lnTo>
                  <a:pt x="6760" y="10825"/>
                </a:lnTo>
                <a:lnTo>
                  <a:pt x="2785" y="10825"/>
                </a:lnTo>
                <a:lnTo>
                  <a:pt x="2728" y="10776"/>
                </a:lnTo>
                <a:cubicBezTo>
                  <a:pt x="1057" y="9320"/>
                  <a:pt x="0" y="7177"/>
                  <a:pt x="0" y="4786"/>
                </a:cubicBezTo>
                <a:cubicBezTo>
                  <a:pt x="0" y="3005"/>
                  <a:pt x="587" y="1360"/>
                  <a:pt x="1577" y="35"/>
                </a:cubicBezTo>
                <a:lnTo>
                  <a:pt x="1604" y="0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88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190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6" name="图片 35" descr="/Users/raychen/Develop/OpenHarmony/SmartShed/app_icon.pngapp_ico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1820" r="21820"/>
          <a:stretch>
            <a:fillRect/>
          </a:stretch>
        </p:blipFill>
        <p:spPr>
          <a:xfrm>
            <a:off x="8317865" y="0"/>
            <a:ext cx="3874135" cy="6873875"/>
          </a:xfrm>
          <a:custGeom>
            <a:avLst/>
            <a:gdLst>
              <a:gd name="connsiteX0" fmla="*/ 842291 w 3865427"/>
              <a:gd name="connsiteY0" fmla="*/ 0 h 6858000"/>
              <a:gd name="connsiteX1" fmla="*/ 3865427 w 3865427"/>
              <a:gd name="connsiteY1" fmla="*/ 0 h 6858000"/>
              <a:gd name="connsiteX2" fmla="*/ 3865427 w 3865427"/>
              <a:gd name="connsiteY2" fmla="*/ 6858000 h 6858000"/>
              <a:gd name="connsiteX3" fmla="*/ 3468900 w 3865427"/>
              <a:gd name="connsiteY3" fmla="*/ 6858000 h 6858000"/>
              <a:gd name="connsiteX4" fmla="*/ 3142970 w 3865427"/>
              <a:gd name="connsiteY4" fmla="*/ 6777914 h 6858000"/>
              <a:gd name="connsiteX5" fmla="*/ 0 w 3865427"/>
              <a:gd name="connsiteY5" fmla="*/ 2579532 h 6858000"/>
              <a:gd name="connsiteX6" fmla="*/ 747011 w 3865427"/>
              <a:gd name="connsiteY6" fmla="*/ 1339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427" h="6858000">
                <a:moveTo>
                  <a:pt x="842291" y="0"/>
                </a:moveTo>
                <a:lnTo>
                  <a:pt x="3865427" y="0"/>
                </a:lnTo>
                <a:lnTo>
                  <a:pt x="3865427" y="6858000"/>
                </a:lnTo>
                <a:lnTo>
                  <a:pt x="3468900" y="6858000"/>
                </a:lnTo>
                <a:lnTo>
                  <a:pt x="3142970" y="6777914"/>
                </a:lnTo>
                <a:cubicBezTo>
                  <a:pt x="1326609" y="6246203"/>
                  <a:pt x="0" y="4567791"/>
                  <a:pt x="0" y="2579532"/>
                </a:cubicBezTo>
                <a:cubicBezTo>
                  <a:pt x="0" y="1673647"/>
                  <a:pt x="275387" y="832082"/>
                  <a:pt x="747011" y="133987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accent1">
                <a:alpha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边界"/>
          <p:cNvSpPr/>
          <p:nvPr>
            <p:custDataLst>
              <p:tags r:id="rId5"/>
            </p:custDataLst>
          </p:nvPr>
        </p:nvSpPr>
        <p:spPr>
          <a:xfrm>
            <a:off x="622300" y="1701119"/>
            <a:ext cx="7017810" cy="457717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" name="正文"/>
          <p:cNvSpPr txBox="1"/>
          <p:nvPr>
            <p:custDataLst>
              <p:tags r:id="rId6"/>
            </p:custDataLst>
          </p:nvPr>
        </p:nvSpPr>
        <p:spPr>
          <a:xfrm>
            <a:off x="622935" y="1839595"/>
            <a:ext cx="7017385" cy="12966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50000"/>
              </a:lnSpc>
            </a:pP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·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系统启动后由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SYS_RUN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入口函数创建主线程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smart_shed_all.c，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栈大小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8KB</a:t>
            </a:r>
            <a:endParaRPr lang="en-US" altLang="zh-CN" sz="15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·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主线程按顺序初始化并拉起各功能子线程（传感器采集、执行器控制、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MQTT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通信、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OLED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显示）</a:t>
            </a:r>
            <a:endParaRPr lang="zh-CN" altLang="en-US" sz="15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·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采用条件编译机制按板卡配置动态启用对应模块，实现统一的任务调度入口。</a:t>
            </a:r>
            <a:endParaRPr lang="zh-CN" altLang="en-US" sz="15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8" name="标题"/>
          <p:cNvSpPr txBox="1"/>
          <p:nvPr>
            <p:custDataLst>
              <p:tags r:id="rId7"/>
            </p:custDataLst>
          </p:nvPr>
        </p:nvSpPr>
        <p:spPr>
          <a:xfrm>
            <a:off x="622936" y="1506922"/>
            <a:ext cx="7017314" cy="33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100" b="1" dirty="0">
                <a:solidFill>
                  <a:schemeClr val="accent1"/>
                </a:solidFill>
                <a:uFillTx/>
                <a:latin typeface="+mn-ea"/>
                <a:sym typeface="+mn-ea"/>
              </a:rPr>
              <a:t>总线程</a:t>
            </a:r>
            <a:endParaRPr lang="zh-CN" altLang="en-US" sz="2100" b="1" dirty="0">
              <a:solidFill>
                <a:schemeClr val="accent1"/>
              </a:solidFill>
              <a:uFillTx/>
              <a:latin typeface="+mn-ea"/>
              <a:sym typeface="+mn-ea"/>
            </a:endParaRPr>
          </a:p>
        </p:txBody>
      </p:sp>
      <p:sp>
        <p:nvSpPr>
          <p:cNvPr id="10" name="正文"/>
          <p:cNvSpPr txBox="1"/>
          <p:nvPr>
            <p:custDataLst>
              <p:tags r:id="rId8"/>
            </p:custDataLst>
          </p:nvPr>
        </p:nvSpPr>
        <p:spPr>
          <a:xfrm>
            <a:off x="622936" y="3807609"/>
            <a:ext cx="7017314" cy="8673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50000"/>
              </a:lnSpc>
            </a:pP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·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各功能模块独立运行于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LiteOS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实时内核中，包括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空气温湿度采集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AHT20/I2C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、光照检测、土壤湿度读取、风扇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/LED/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水泵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GPIO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控制、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OLED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显示刷新及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MQTT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网络通信线程。每线程拥有独立栈空间（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4KB~8KB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）与优先级，并行处理互不阻塞。</a:t>
            </a:r>
            <a:endParaRPr lang="zh-CN" altLang="en-US" sz="15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11" name="标题"/>
          <p:cNvSpPr txBox="1"/>
          <p:nvPr>
            <p:custDataLst>
              <p:tags r:id="rId9"/>
            </p:custDataLst>
          </p:nvPr>
        </p:nvSpPr>
        <p:spPr>
          <a:xfrm>
            <a:off x="622936" y="3474631"/>
            <a:ext cx="7017314" cy="33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100" b="1" dirty="0">
                <a:solidFill>
                  <a:schemeClr val="accent1"/>
                </a:solidFill>
                <a:uFillTx/>
                <a:latin typeface="+mn-ea"/>
                <a:sym typeface="+mn-ea"/>
              </a:rPr>
              <a:t>分</a:t>
            </a:r>
            <a:r>
              <a:rPr lang="zh-CN" altLang="en-US" sz="2100" b="1" dirty="0">
                <a:solidFill>
                  <a:schemeClr val="accent1"/>
                </a:solidFill>
                <a:uFillTx/>
                <a:latin typeface="+mn-ea"/>
                <a:sym typeface="+mn-ea"/>
              </a:rPr>
              <a:t>线程</a:t>
            </a:r>
            <a:endParaRPr lang="zh-CN" altLang="en-US" sz="2100" b="1" dirty="0">
              <a:solidFill>
                <a:schemeClr val="accent1"/>
              </a:solidFill>
              <a:uFillTx/>
              <a:latin typeface="+mn-ea"/>
              <a:sym typeface="+mn-ea"/>
            </a:endParaRPr>
          </a:p>
        </p:txBody>
      </p:sp>
      <p:sp>
        <p:nvSpPr>
          <p:cNvPr id="12" name="正文"/>
          <p:cNvSpPr txBox="1"/>
          <p:nvPr>
            <p:custDataLst>
              <p:tags r:id="rId10"/>
            </p:custDataLst>
          </p:nvPr>
        </p:nvSpPr>
        <p:spPr>
          <a:xfrm>
            <a:off x="622935" y="5455920"/>
            <a:ext cx="7361555" cy="8674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50000"/>
              </a:lnSpc>
            </a:pP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·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部分元件共用扩展板并联针脚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，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如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AHT20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温湿度传感器与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OLED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显示屏共用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I2C0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总线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GPIO13&amp;14。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通过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 2c0_lock/unlock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互斥锁机制保证同一时刻仅一个设备占用总线。每次读写操作前后加锁</a:t>
            </a:r>
            <a:r>
              <a:rPr lang="en-US" altLang="zh-CN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/</a:t>
            </a:r>
            <a:r>
              <a:rPr lang="zh-CN" altLang="en-US" sz="15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rPr>
              <a:t>解锁，避免多线程并发访问导致数据冲突与通信异常。</a:t>
            </a:r>
            <a:endParaRPr lang="zh-CN" altLang="en-US" sz="15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13" name="标题"/>
          <p:cNvSpPr txBox="1"/>
          <p:nvPr>
            <p:custDataLst>
              <p:tags r:id="rId11"/>
            </p:custDataLst>
          </p:nvPr>
        </p:nvSpPr>
        <p:spPr>
          <a:xfrm>
            <a:off x="622936" y="5122935"/>
            <a:ext cx="7017314" cy="33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100" b="1" dirty="0">
                <a:solidFill>
                  <a:schemeClr val="accent1"/>
                </a:solidFill>
                <a:uFillTx/>
                <a:latin typeface="+mn-ea"/>
                <a:sym typeface="+mn-ea"/>
              </a:rPr>
              <a:t>I2C</a:t>
            </a:r>
            <a:r>
              <a:rPr lang="zh-CN" altLang="en-US" sz="2100" b="1" dirty="0">
                <a:solidFill>
                  <a:schemeClr val="accent1"/>
                </a:solidFill>
                <a:uFillTx/>
                <a:latin typeface="+mn-ea"/>
                <a:sym typeface="+mn-ea"/>
              </a:rPr>
              <a:t>互斥</a:t>
            </a:r>
            <a:r>
              <a:rPr lang="zh-CN" altLang="en-US" sz="2100" b="1" dirty="0">
                <a:solidFill>
                  <a:schemeClr val="accent1"/>
                </a:solidFill>
                <a:uFillTx/>
                <a:latin typeface="+mn-ea"/>
                <a:sym typeface="+mn-ea"/>
              </a:rPr>
              <a:t>锁</a:t>
            </a:r>
            <a:endParaRPr lang="zh-CN" altLang="en-US" sz="2100" b="1" dirty="0">
              <a:solidFill>
                <a:schemeClr val="accent1"/>
              </a:solidFill>
              <a:uFillTx/>
              <a:latin typeface="+mn-ea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5000" y="137795"/>
            <a:ext cx="2560320" cy="60833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7088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768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entr" presetSubtype="0" ac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9513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entr" presetSubtype="0" ac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1434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74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5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0" presetClass="entr" presetSubtype="0" ac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3862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46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29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15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entr" presetSubtype="0" ac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3451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7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55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941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12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0" presetClass="entr" presetSubtype="0" ac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5879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388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44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38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27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388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313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388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84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388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17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529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587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7" grpId="1"/>
      <p:bldP spid="11" grpId="1"/>
      <p:bldP spid="10" grpId="1"/>
      <p:bldP spid="13" grpId="1"/>
      <p:bldP spid="12" grpId="1"/>
      <p:bldP spid="8" grpId="2"/>
      <p:bldP spid="7" grpId="2"/>
      <p:bldP spid="8" grpId="3"/>
      <p:bldP spid="11" grpId="2"/>
      <p:bldP spid="8" grpId="4"/>
      <p:bldP spid="7" grpId="3"/>
      <p:bldP spid="10" grpId="2"/>
      <p:bldP spid="8" grpId="5"/>
      <p:bldP spid="7" grpId="4"/>
      <p:bldP spid="11" grpId="3"/>
      <p:bldP spid="13" grpId="2"/>
      <p:bldP spid="8" grpId="6"/>
      <p:bldP spid="7" grpId="5"/>
      <p:bldP spid="11" grpId="4"/>
      <p:bldP spid="10" grpId="3"/>
      <p:bldP spid="12" grpId="2"/>
      <p:bldP spid="8" grpId="7"/>
      <p:bldP spid="7" grpId="6"/>
      <p:bldP spid="11" grpId="5"/>
      <p:bldP spid="10" grpId="4"/>
      <p:bldP spid="13" grpId="3"/>
      <p:bldP spid="12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硬件连接与</a:t>
            </a:r>
            <a:r>
              <a:rPr lang="zh-CN" altLang="en-US"/>
              <a:t>初始化</a:t>
            </a:r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6388100" y="1673860"/>
          <a:ext cx="5168900" cy="3670300"/>
        </p:xfrm>
        <a:graphic>
          <a:graphicData uri="http://schemas.openxmlformats.org/drawingml/2006/table">
            <a:tbl>
              <a:tblPr firstRow="1" bandRow="1">
                <a:tableStyleId>{DE651EC3-497E-46DB-9A2C-57AEF7E5A35F}</a:tableStyleId>
              </a:tblPr>
              <a:tblGrid>
                <a:gridCol w="1292225"/>
                <a:gridCol w="1292225"/>
                <a:gridCol w="1292225"/>
                <a:gridCol w="1292225"/>
              </a:tblGrid>
              <a:tr h="73406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/>
                        <a:t>元件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/>
                        <a:t>功能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/>
                        <a:t>硬件接口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/>
                        <a:t>控制</a:t>
                      </a:r>
                      <a:r>
                        <a:rPr lang="zh-CN" altLang="en-US" sz="1600" dirty="0"/>
                        <a:t>程序</a:t>
                      </a:r>
                      <a:endParaRPr lang="zh-CN" altLang="en-US" sz="1600" dirty="0"/>
                    </a:p>
                  </a:txBody>
                  <a:tcPr anchor="ctr"/>
                </a:tc>
              </a:tr>
              <a:tr h="7340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OLED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状态</a:t>
                      </a: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打印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I2C0-0x78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GPIO13&amp;14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oled_ssd1306.c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7340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土壤湿度</a:t>
                      </a: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传感器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外接土壤</a:t>
                      </a: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探头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ADC_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CHANNEL_4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soil_moisture_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task.c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7340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水泵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外接</a:t>
                      </a: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水泵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（P06）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water_pump_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task.c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7340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风扇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外接风扇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（P08）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fan_task.c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574040" y="1670685"/>
          <a:ext cx="5168900" cy="3673475"/>
        </p:xfrm>
        <a:graphic>
          <a:graphicData uri="http://schemas.openxmlformats.org/drawingml/2006/table">
            <a:tbl>
              <a:tblPr firstRow="1" bandRow="1">
                <a:tableStyleId>{DE651EC3-497E-46DB-9A2C-57AEF7E5A35F}</a:tableStyleId>
              </a:tblPr>
              <a:tblGrid>
                <a:gridCol w="1292225"/>
                <a:gridCol w="1292225"/>
                <a:gridCol w="1292225"/>
                <a:gridCol w="1292225"/>
              </a:tblGrid>
              <a:tr h="73469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/>
                        <a:t>元件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/>
                        <a:t>功能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/>
                        <a:t>硬件接口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/>
                        <a:t>控制</a:t>
                      </a:r>
                      <a:r>
                        <a:rPr lang="zh-CN" altLang="en-US" sz="1600" dirty="0"/>
                        <a:t>程序</a:t>
                      </a:r>
                      <a:endParaRPr lang="zh-CN" altLang="en-US" sz="1600" dirty="0"/>
                    </a:p>
                  </a:txBody>
                  <a:tcPr anchor="ctr"/>
                </a:tc>
              </a:tr>
              <a:tr h="7346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OLED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状态</a:t>
                      </a: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打印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+mn-ea"/>
                        </a:rPr>
                        <a:t>I2C0-0x78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sym typeface="+mn-ea"/>
                        </a:rPr>
                        <a:t>GPIO13&amp;14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oled_ssd1306.c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7346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空气温湿度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传感器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检测空气</a:t>
                      </a: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参数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I2C0-0x44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temp_and_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hum_task.c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7346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光敏电阻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检测</a:t>
                      </a: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光照强度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ADC_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CHANNEL_4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light_intensity_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task.c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7346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三色灯</a:t>
                      </a: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(RGB)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大棚光照</a:t>
                      </a: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控制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GPIO10/11/12 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=&gt; PWM1/2/3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led_task.c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137795"/>
            <a:ext cx="2560320" cy="6083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40550" y="56019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Rayawa/soi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1126490" y="55987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Rayawa/rgb</a:t>
            </a:r>
            <a:endParaRPr lang="en-US" altLang="zh-CN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2"/>
          <p:cNvSpPr/>
          <p:nvPr>
            <p:custDataLst>
              <p:tags r:id="rId1"/>
            </p:custDataLst>
          </p:nvPr>
        </p:nvSpPr>
        <p:spPr>
          <a:xfrm>
            <a:off x="0" y="3753958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80000"/>
                  <a:lumMod val="50000"/>
                  <a:lumOff val="50000"/>
                </a:schemeClr>
              </a:gs>
              <a:gs pos="0">
                <a:schemeClr val="accent1">
                  <a:alpha val="10000"/>
                  <a:lumMod val="50000"/>
                  <a:lumOff val="50000"/>
                </a:schemeClr>
              </a:gs>
            </a:gsLst>
            <a:lin ang="0" scaled="1"/>
            <a:tileRect/>
          </a:gradFill>
          <a:ln w="227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任意多边形: 形状 3"/>
          <p:cNvSpPr/>
          <p:nvPr>
            <p:custDataLst>
              <p:tags r:id="rId2"/>
            </p:custDataLst>
          </p:nvPr>
        </p:nvSpPr>
        <p:spPr>
          <a:xfrm>
            <a:off x="0" y="4072836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227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网络与协议</a:t>
            </a:r>
            <a:endParaRPr lang="zh-CN" altLang="en-US"/>
          </a:p>
        </p:txBody>
      </p:sp>
      <p:sp>
        <p:nvSpPr>
          <p:cNvPr id="14" name="矩形: 圆角 2"/>
          <p:cNvSpPr/>
          <p:nvPr>
            <p:custDataLst>
              <p:tags r:id="rId4"/>
            </p:custDataLst>
          </p:nvPr>
        </p:nvSpPr>
        <p:spPr>
          <a:xfrm>
            <a:off x="6372225" y="1738630"/>
            <a:ext cx="5165090" cy="4551045"/>
          </a:xfrm>
          <a:prstGeom prst="roundRect">
            <a:avLst>
              <a:gd name="adj" fmla="val 5023"/>
            </a:avLst>
          </a:prstGeom>
          <a:solidFill>
            <a:schemeClr val="lt1">
              <a:lumMod val="100000"/>
            </a:schemeClr>
          </a:solidFill>
          <a:ln w="6350">
            <a:solidFill>
              <a:schemeClr val="accent1">
                <a:alpha val="50000"/>
              </a:schemeClr>
            </a:solidFill>
          </a:ln>
          <a:effectLst>
            <a:outerShdw blurRad="571500" dist="38100" dir="5400000" algn="t" rotWithShape="0">
              <a:schemeClr val="accent1">
                <a:lumMod val="75000"/>
                <a:alpha val="1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137795"/>
            <a:ext cx="2560320" cy="608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160" y="1955165"/>
            <a:ext cx="4780915" cy="40316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矩形: 圆角 2"/>
          <p:cNvSpPr/>
          <p:nvPr>
            <p:custDataLst>
              <p:tags r:id="rId7"/>
            </p:custDataLst>
          </p:nvPr>
        </p:nvSpPr>
        <p:spPr>
          <a:xfrm>
            <a:off x="831215" y="1738630"/>
            <a:ext cx="5165090" cy="4551045"/>
          </a:xfrm>
          <a:prstGeom prst="roundRect">
            <a:avLst>
              <a:gd name="adj" fmla="val 5023"/>
            </a:avLst>
          </a:prstGeom>
          <a:solidFill>
            <a:schemeClr val="lt1">
              <a:lumMod val="100000"/>
            </a:schemeClr>
          </a:solidFill>
          <a:ln w="6350">
            <a:solidFill>
              <a:schemeClr val="accent1">
                <a:alpha val="50000"/>
              </a:schemeClr>
            </a:solidFill>
          </a:ln>
          <a:effectLst>
            <a:outerShdw blurRad="571500" dist="38100" dir="5400000" algn="t" rotWithShape="0">
              <a:schemeClr val="accent1">
                <a:lumMod val="75000"/>
                <a:alpha val="1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4580" y="1949450"/>
            <a:ext cx="4706620" cy="34798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>
              <a:buNone/>
            </a:pP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设备连接</a:t>
            </a:r>
            <a:r>
              <a:rPr lang="en-US" altLang="zh-CN" sz="1600">
                <a:solidFill>
                  <a:srgbClr val="262626"/>
                </a:solidFill>
                <a:sym typeface="MiSans Normal" panose="00000500000000000000" charset="-122"/>
              </a:rPr>
              <a:t> SSID“Rayawa”</a:t>
            </a: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，通过</a:t>
            </a:r>
            <a:r>
              <a:rPr lang="en-US" altLang="zh-CN" sz="1600">
                <a:solidFill>
                  <a:srgbClr val="262626"/>
                </a:solidFill>
                <a:sym typeface="MiSans Normal" panose="00000500000000000000" charset="-122"/>
              </a:rPr>
              <a:t> DHCP </a:t>
            </a: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获取</a:t>
            </a:r>
            <a:r>
              <a:rPr lang="en-US" altLang="zh-CN" sz="1600">
                <a:solidFill>
                  <a:srgbClr val="262626"/>
                </a:solidFill>
                <a:sym typeface="MiSans Normal" panose="00000500000000000000" charset="-122"/>
              </a:rPr>
              <a:t> IP </a:t>
            </a: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地址后进入</a:t>
            </a:r>
            <a:r>
              <a:rPr lang="en-US" altLang="zh-CN" sz="1600">
                <a:solidFill>
                  <a:srgbClr val="262626"/>
                </a:solidFill>
                <a:sym typeface="MiSans Normal" panose="00000500000000000000" charset="-122"/>
              </a:rPr>
              <a:t> lwIP </a:t>
            </a: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的</a:t>
            </a:r>
            <a:r>
              <a:rPr lang="en-US" altLang="zh-CN" sz="1600">
                <a:solidFill>
                  <a:srgbClr val="262626"/>
                </a:solidFill>
                <a:sym typeface="MiSans Normal" panose="00000500000000000000" charset="-122"/>
              </a:rPr>
              <a:t> TCP </a:t>
            </a: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通信。</a:t>
            </a:r>
            <a:endParaRPr lang="zh-CN" altLang="en-US" sz="1600">
              <a:solidFill>
                <a:srgbClr val="262626"/>
              </a:solidFill>
              <a:sym typeface="MiSans Normal" panose="00000500000000000000" charset="-122"/>
            </a:endParaRPr>
          </a:p>
          <a:p>
            <a:pPr marL="0" indent="0">
              <a:buNone/>
            </a:pPr>
            <a:r>
              <a:rPr lang="en-US" altLang="zh-CN" sz="1600">
                <a:solidFill>
                  <a:srgbClr val="262626"/>
                </a:solidFill>
                <a:sym typeface="MiSans Normal" panose="00000500000000000000" charset="-122"/>
              </a:rPr>
              <a:t>Paho </a:t>
            </a: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库仅负责</a:t>
            </a:r>
            <a:r>
              <a:rPr lang="en-US" altLang="zh-CN" sz="1600">
                <a:solidFill>
                  <a:srgbClr val="262626"/>
                </a:solidFill>
                <a:sym typeface="MiSans Normal" panose="00000500000000000000" charset="-122"/>
              </a:rPr>
              <a:t> MQTT </a:t>
            </a: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报文的编解码，</a:t>
            </a:r>
            <a:r>
              <a:rPr lang="en-US" altLang="zh-CN" sz="1600">
                <a:solidFill>
                  <a:srgbClr val="262626"/>
                </a:solidFill>
                <a:sym typeface="MiSans Normal" panose="00000500000000000000" charset="-122"/>
              </a:rPr>
              <a:t>TCP Socket </a:t>
            </a: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的完整生命周期由开发者自行管理。</a:t>
            </a:r>
            <a:endParaRPr lang="zh-CN" altLang="en-US" sz="1600">
              <a:solidFill>
                <a:srgbClr val="262626"/>
              </a:solidFill>
              <a:sym typeface="MiSans Normal" panose="00000500000000000000" charset="-122"/>
            </a:endParaRPr>
          </a:p>
          <a:p>
            <a:pPr marL="0" indent="0">
              <a:buNone/>
            </a:pP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传感器数据以</a:t>
            </a:r>
            <a:r>
              <a:rPr lang="en-US" altLang="zh-CN" sz="1600">
                <a:solidFill>
                  <a:srgbClr val="262626"/>
                </a:solidFill>
                <a:sym typeface="MiSans Normal" panose="00000500000000000000" charset="-122"/>
              </a:rPr>
              <a:t> JSON </a:t>
            </a: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格式上报。</a:t>
            </a:r>
            <a:endParaRPr lang="zh-CN" altLang="en-US" sz="1600">
              <a:solidFill>
                <a:srgbClr val="262626"/>
              </a:solidFill>
              <a:sym typeface="MiSans Normal" panose="00000500000000000000" charset="-122"/>
            </a:endParaRPr>
          </a:p>
          <a:p>
            <a:pPr marL="0" indent="0">
              <a:buNone/>
            </a:pPr>
            <a:endParaRPr lang="zh-CN" altLang="en-US" sz="1600">
              <a:solidFill>
                <a:srgbClr val="262626"/>
              </a:solidFill>
              <a:sym typeface="MiSans Normal" panose="00000500000000000000" charset="-122"/>
            </a:endParaRPr>
          </a:p>
          <a:p>
            <a:pPr marL="0" indent="0">
              <a:buNone/>
            </a:pP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收到</a:t>
            </a:r>
            <a:r>
              <a:rPr lang="en-US" altLang="zh-CN" sz="1600">
                <a:solidFill>
                  <a:srgbClr val="262626"/>
                </a:solidFill>
                <a:sym typeface="MiSans Normal" panose="00000500000000000000" charset="-122"/>
              </a:rPr>
              <a:t> PUBLISH </a:t>
            </a: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报文后，调用</a:t>
            </a:r>
            <a:r>
              <a:rPr lang="en-US" altLang="zh-CN" sz="1600">
                <a:solidFill>
                  <a:srgbClr val="262626"/>
                </a:solidFill>
                <a:sym typeface="MiSans Normal" panose="00000500000000000000" charset="-122"/>
              </a:rPr>
              <a:t>MQTTDeserialize_publish() </a:t>
            </a: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解析出主题与负载，再通过</a:t>
            </a:r>
            <a:r>
              <a:rPr lang="en-US" altLang="zh-CN" sz="1600">
                <a:solidFill>
                  <a:srgbClr val="262626"/>
                </a:solidFill>
                <a:sym typeface="MiSans Normal" panose="00000500000000000000" charset="-122"/>
              </a:rPr>
              <a:t> mqtt_apply_command() </a:t>
            </a: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根据主题设置相应的全局变量。</a:t>
            </a:r>
            <a:endParaRPr lang="zh-CN" altLang="en-US" sz="1600">
              <a:solidFill>
                <a:srgbClr val="262626"/>
              </a:solidFill>
              <a:sym typeface="MiSans Normal" panose="00000500000000000000" charset="-122"/>
            </a:endParaRPr>
          </a:p>
          <a:p>
            <a:pPr marL="0" indent="0">
              <a:buNone/>
            </a:pP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独立的执行器线程持续读取这些变量，并据此控制</a:t>
            </a:r>
            <a:r>
              <a:rPr lang="en-US" altLang="zh-CN" sz="1600">
                <a:solidFill>
                  <a:srgbClr val="262626"/>
                </a:solidFill>
                <a:sym typeface="MiSans Normal" panose="00000500000000000000" charset="-122"/>
              </a:rPr>
              <a:t> GPIO </a:t>
            </a: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或</a:t>
            </a:r>
            <a:r>
              <a:rPr lang="en-US" altLang="zh-CN" sz="1600">
                <a:solidFill>
                  <a:srgbClr val="262626"/>
                </a:solidFill>
                <a:sym typeface="MiSans Normal" panose="00000500000000000000" charset="-122"/>
              </a:rPr>
              <a:t> PWM </a:t>
            </a:r>
            <a:r>
              <a:rPr lang="zh-CN" altLang="en-US" sz="1600">
                <a:solidFill>
                  <a:srgbClr val="262626"/>
                </a:solidFill>
                <a:sym typeface="MiSans Normal" panose="00000500000000000000" charset="-122"/>
              </a:rPr>
              <a:t>输出，驱动大棚中的各类执行设备，实现智慧大棚的自动化控制。</a:t>
            </a:r>
            <a:endParaRPr lang="zh-CN" altLang="en-US" sz="1600">
              <a:solidFill>
                <a:srgbClr val="262626"/>
              </a:solidFill>
              <a:sym typeface="MiSans Normal" panose="000005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130" y="5249545"/>
            <a:ext cx="4470400" cy="8509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request100M"/>
          <p:cNvPicPr>
            <a:picLocks noChangeAspect="1"/>
          </p:cNvPicPr>
          <p:nvPr/>
        </p:nvPicPr>
        <p:blipFill>
          <a:blip r:embed="rId1"/>
          <a:srcRect l="8574" r="8848"/>
          <a:stretch>
            <a:fillRect/>
          </a:stretch>
        </p:blipFill>
        <p:spPr>
          <a:xfrm>
            <a:off x="0" y="0"/>
            <a:ext cx="12232005" cy="6858000"/>
          </a:xfrm>
          <a:prstGeom prst="rect">
            <a:avLst/>
          </a:prstGeom>
        </p:spPr>
      </p:pic>
      <p:pic>
        <p:nvPicPr>
          <p:cNvPr id="7" name="图片 6" descr="3840px-HarmonyOS_logo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" y="1456690"/>
            <a:ext cx="1858010" cy="342900"/>
          </a:xfrm>
          <a:prstGeom prst="rect">
            <a:avLst/>
          </a:prstGeom>
        </p:spPr>
      </p:pic>
      <p:pic>
        <p:nvPicPr>
          <p:cNvPr id="4" name="图片 3" descr="mqttx-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060" y="87630"/>
            <a:ext cx="1546860" cy="720725"/>
          </a:xfrm>
          <a:prstGeom prst="rect">
            <a:avLst/>
          </a:prstGeom>
        </p:spPr>
      </p:pic>
      <p:pic>
        <p:nvPicPr>
          <p:cNvPr id="9" name="图片 8" descr="app_icon"/>
          <p:cNvPicPr>
            <a:picLocks noChangeAspect="1"/>
          </p:cNvPicPr>
          <p:nvPr/>
        </p:nvPicPr>
        <p:blipFill>
          <a:blip r:embed="rId4"/>
          <a:srcRect l="4269" t="2537" r="4704" b="3667"/>
          <a:stretch>
            <a:fillRect/>
          </a:stretch>
        </p:blipFill>
        <p:spPr>
          <a:xfrm>
            <a:off x="633730" y="229235"/>
            <a:ext cx="1052195" cy="1085215"/>
          </a:xfrm>
          <a:prstGeom prst="round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190" y="5407660"/>
            <a:ext cx="3310255" cy="7861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HarmonyOS</a:t>
            </a:r>
            <a:r>
              <a:rPr lang="zh-CN" altLang="en-US"/>
              <a:t>移动应用端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04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 wrap="square">
            <a:normAutofit/>
          </a:bodyPr>
          <a:lstStyle/>
          <a:p>
            <a:r>
              <a:rPr lang="en-US" altLang="zh-CN" dirty="0"/>
              <a:t>Smart Shed App</a:t>
            </a:r>
            <a:endParaRPr lang="en-US" altLang="zh-CN" dirty="0"/>
          </a:p>
        </p:txBody>
      </p:sp>
      <p:pic>
        <p:nvPicPr>
          <p:cNvPr id="4" name="图片 3" descr="app_ic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425" y="1699260"/>
            <a:ext cx="3086100" cy="3086100"/>
          </a:xfrm>
          <a:prstGeom prst="roundRect">
            <a:avLst/>
          </a:prstGeom>
          <a:ln>
            <a:noFill/>
          </a:ln>
        </p:spPr>
      </p:pic>
      <p:pic>
        <p:nvPicPr>
          <p:cNvPr id="7" name="图片 6" descr="3840px-HarmonyOS_logo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715" y="5146040"/>
            <a:ext cx="4288155" cy="79184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937500" y="474980"/>
            <a:ext cx="3455670" cy="1696720"/>
            <a:chOff x="12500" y="748"/>
            <a:chExt cx="5442" cy="2672"/>
          </a:xfrm>
        </p:grpSpPr>
        <p:sp>
          <p:nvSpPr>
            <p:cNvPr id="2" name="圆角矩形 3"/>
            <p:cNvSpPr/>
            <p:nvPr>
              <p:custDataLst>
                <p:tags r:id="rId4"/>
              </p:custDataLst>
            </p:nvPr>
          </p:nvSpPr>
          <p:spPr>
            <a:xfrm>
              <a:off x="12704" y="912"/>
              <a:ext cx="5239" cy="2508"/>
            </a:xfrm>
            <a:custGeom>
              <a:avLst/>
              <a:gdLst>
                <a:gd name="adj" fmla="val 662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39" h="6687">
                  <a:moveTo>
                    <a:pt x="5035" y="0"/>
                  </a:moveTo>
                  <a:lnTo>
                    <a:pt x="5041" y="3"/>
                  </a:lnTo>
                  <a:cubicBezTo>
                    <a:pt x="5158" y="59"/>
                    <a:pt x="5239" y="179"/>
                    <a:pt x="5239" y="318"/>
                  </a:cubicBezTo>
                  <a:lnTo>
                    <a:pt x="5239" y="6337"/>
                  </a:lnTo>
                  <a:cubicBezTo>
                    <a:pt x="5239" y="6531"/>
                    <a:pt x="5083" y="6687"/>
                    <a:pt x="4889" y="6687"/>
                  </a:cubicBezTo>
                  <a:lnTo>
                    <a:pt x="307" y="6687"/>
                  </a:lnTo>
                  <a:cubicBezTo>
                    <a:pt x="180" y="6687"/>
                    <a:pt x="69" y="6620"/>
                    <a:pt x="8" y="6519"/>
                  </a:cubicBezTo>
                  <a:lnTo>
                    <a:pt x="0" y="6505"/>
                  </a:lnTo>
                  <a:lnTo>
                    <a:pt x="10" y="6510"/>
                  </a:lnTo>
                  <a:cubicBezTo>
                    <a:pt x="52" y="6527"/>
                    <a:pt x="98" y="6537"/>
                    <a:pt x="146" y="6537"/>
                  </a:cubicBezTo>
                  <a:lnTo>
                    <a:pt x="4728" y="6537"/>
                  </a:lnTo>
                  <a:cubicBezTo>
                    <a:pt x="4922" y="6537"/>
                    <a:pt x="5078" y="6381"/>
                    <a:pt x="5078" y="6187"/>
                  </a:cubicBezTo>
                  <a:lnTo>
                    <a:pt x="5078" y="168"/>
                  </a:lnTo>
                  <a:cubicBezTo>
                    <a:pt x="5078" y="107"/>
                    <a:pt x="5063" y="51"/>
                    <a:pt x="5036" y="1"/>
                  </a:cubicBezTo>
                  <a:lnTo>
                    <a:pt x="5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323850" tIns="215900" rIns="179705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zh-CN" sz="1400" dirty="0">
                <a:solidFill>
                  <a:srgbClr val="262626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3" name="圆角矩形 3"/>
            <p:cNvSpPr/>
            <p:nvPr>
              <p:custDataLst>
                <p:tags r:id="rId5"/>
              </p:custDataLst>
            </p:nvPr>
          </p:nvSpPr>
          <p:spPr>
            <a:xfrm>
              <a:off x="12500" y="748"/>
              <a:ext cx="5282" cy="2522"/>
            </a:xfrm>
            <a:prstGeom prst="roundRect">
              <a:avLst>
                <a:gd name="adj" fmla="val 662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288290" tIns="252095" rIns="288290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DevEco Studio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6.1.0 Release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( API23 )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5" name="圆角矩形 16"/>
            <p:cNvSpPr/>
            <p:nvPr>
              <p:custDataLst>
                <p:tags r:id="rId6"/>
              </p:custDataLst>
            </p:nvPr>
          </p:nvSpPr>
          <p:spPr>
            <a:xfrm>
              <a:off x="15807" y="2361"/>
              <a:ext cx="1668" cy="601"/>
            </a:xfrm>
            <a:prstGeom prst="roundRect">
              <a:avLst>
                <a:gd name="adj" fmla="val 237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开发环境</a:t>
              </a:r>
              <a:endParaRPr lang="zh-CN" altLang="en-US" sz="1400" b="1">
                <a:solidFill>
                  <a:srgbClr val="FFFFFF"/>
                </a:solidFill>
                <a:latin typeface="+mn-ea"/>
                <a:cs typeface="+mn-ea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929880" y="2572385"/>
            <a:ext cx="3455670" cy="1696720"/>
            <a:chOff x="12488" y="4051"/>
            <a:chExt cx="5442" cy="2672"/>
          </a:xfrm>
        </p:grpSpPr>
        <p:sp>
          <p:nvSpPr>
            <p:cNvPr id="8" name="圆角矩形 3"/>
            <p:cNvSpPr/>
            <p:nvPr>
              <p:custDataLst>
                <p:tags r:id="rId7"/>
              </p:custDataLst>
            </p:nvPr>
          </p:nvSpPr>
          <p:spPr>
            <a:xfrm>
              <a:off x="12692" y="4215"/>
              <a:ext cx="5239" cy="2508"/>
            </a:xfrm>
            <a:custGeom>
              <a:avLst/>
              <a:gdLst>
                <a:gd name="adj" fmla="val 662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39" h="6687">
                  <a:moveTo>
                    <a:pt x="5035" y="0"/>
                  </a:moveTo>
                  <a:lnTo>
                    <a:pt x="5041" y="3"/>
                  </a:lnTo>
                  <a:cubicBezTo>
                    <a:pt x="5158" y="59"/>
                    <a:pt x="5239" y="179"/>
                    <a:pt x="5239" y="318"/>
                  </a:cubicBezTo>
                  <a:lnTo>
                    <a:pt x="5239" y="6337"/>
                  </a:lnTo>
                  <a:cubicBezTo>
                    <a:pt x="5239" y="6531"/>
                    <a:pt x="5083" y="6687"/>
                    <a:pt x="4889" y="6687"/>
                  </a:cubicBezTo>
                  <a:lnTo>
                    <a:pt x="307" y="6687"/>
                  </a:lnTo>
                  <a:cubicBezTo>
                    <a:pt x="180" y="6687"/>
                    <a:pt x="69" y="6620"/>
                    <a:pt x="8" y="6519"/>
                  </a:cubicBezTo>
                  <a:lnTo>
                    <a:pt x="0" y="6505"/>
                  </a:lnTo>
                  <a:lnTo>
                    <a:pt x="10" y="6510"/>
                  </a:lnTo>
                  <a:cubicBezTo>
                    <a:pt x="52" y="6527"/>
                    <a:pt x="98" y="6537"/>
                    <a:pt x="146" y="6537"/>
                  </a:cubicBezTo>
                  <a:lnTo>
                    <a:pt x="4728" y="6537"/>
                  </a:lnTo>
                  <a:cubicBezTo>
                    <a:pt x="4922" y="6537"/>
                    <a:pt x="5078" y="6381"/>
                    <a:pt x="5078" y="6187"/>
                  </a:cubicBezTo>
                  <a:lnTo>
                    <a:pt x="5078" y="168"/>
                  </a:lnTo>
                  <a:cubicBezTo>
                    <a:pt x="5078" y="107"/>
                    <a:pt x="5063" y="51"/>
                    <a:pt x="5036" y="1"/>
                  </a:cubicBezTo>
                  <a:lnTo>
                    <a:pt x="50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323850" tIns="215900" rIns="179705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zh-CN" sz="1400" dirty="0">
                <a:solidFill>
                  <a:srgbClr val="262626"/>
                </a:solidFill>
                <a:latin typeface="+mn-ea"/>
                <a:cs typeface="+mn-ea"/>
                <a:sym typeface="+mn-ea"/>
              </a:endParaRPr>
            </a:p>
          </p:txBody>
        </p:sp>
        <p:sp useBgFill="1">
          <p:nvSpPr>
            <p:cNvPr id="9" name="圆角矩形 3"/>
            <p:cNvSpPr/>
            <p:nvPr>
              <p:custDataLst>
                <p:tags r:id="rId8"/>
              </p:custDataLst>
            </p:nvPr>
          </p:nvSpPr>
          <p:spPr>
            <a:xfrm>
              <a:off x="12488" y="4051"/>
              <a:ext cx="5282" cy="2522"/>
            </a:xfrm>
            <a:prstGeom prst="roundRect">
              <a:avLst>
                <a:gd name="adj" fmla="val 662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288290" tIns="252095" rIns="288290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自定义模式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&amp;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智能模式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10" name="圆角矩形 16"/>
            <p:cNvSpPr/>
            <p:nvPr>
              <p:custDataLst>
                <p:tags r:id="rId9"/>
              </p:custDataLst>
            </p:nvPr>
          </p:nvSpPr>
          <p:spPr>
            <a:xfrm>
              <a:off x="15795" y="5664"/>
              <a:ext cx="1668" cy="601"/>
            </a:xfrm>
            <a:prstGeom prst="roundRect">
              <a:avLst>
                <a:gd name="adj" fmla="val 23765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页面结构</a:t>
              </a:r>
              <a:endParaRPr lang="zh-CN" altLang="en-US" sz="1400" b="1">
                <a:solidFill>
                  <a:srgbClr val="FFFFFF"/>
                </a:solidFill>
                <a:latin typeface="+mn-ea"/>
                <a:cs typeface="+mn-ea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929880" y="4658360"/>
            <a:ext cx="3455670" cy="1696720"/>
            <a:chOff x="12488" y="7336"/>
            <a:chExt cx="5442" cy="2672"/>
          </a:xfrm>
        </p:grpSpPr>
        <p:sp>
          <p:nvSpPr>
            <p:cNvPr id="12" name="圆角矩形 3"/>
            <p:cNvSpPr/>
            <p:nvPr>
              <p:custDataLst>
                <p:tags r:id="rId10"/>
              </p:custDataLst>
            </p:nvPr>
          </p:nvSpPr>
          <p:spPr>
            <a:xfrm>
              <a:off x="12692" y="7500"/>
              <a:ext cx="5239" cy="2508"/>
            </a:xfrm>
            <a:custGeom>
              <a:avLst/>
              <a:gdLst>
                <a:gd name="adj" fmla="val 662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39" h="6687">
                  <a:moveTo>
                    <a:pt x="5035" y="0"/>
                  </a:moveTo>
                  <a:lnTo>
                    <a:pt x="5041" y="3"/>
                  </a:lnTo>
                  <a:cubicBezTo>
                    <a:pt x="5158" y="59"/>
                    <a:pt x="5239" y="179"/>
                    <a:pt x="5239" y="318"/>
                  </a:cubicBezTo>
                  <a:lnTo>
                    <a:pt x="5239" y="6337"/>
                  </a:lnTo>
                  <a:cubicBezTo>
                    <a:pt x="5239" y="6531"/>
                    <a:pt x="5083" y="6687"/>
                    <a:pt x="4889" y="6687"/>
                  </a:cubicBezTo>
                  <a:lnTo>
                    <a:pt x="307" y="6687"/>
                  </a:lnTo>
                  <a:cubicBezTo>
                    <a:pt x="180" y="6687"/>
                    <a:pt x="69" y="6620"/>
                    <a:pt x="8" y="6519"/>
                  </a:cubicBezTo>
                  <a:lnTo>
                    <a:pt x="0" y="6505"/>
                  </a:lnTo>
                  <a:lnTo>
                    <a:pt x="10" y="6510"/>
                  </a:lnTo>
                  <a:cubicBezTo>
                    <a:pt x="52" y="6527"/>
                    <a:pt x="98" y="6537"/>
                    <a:pt x="146" y="6537"/>
                  </a:cubicBezTo>
                  <a:lnTo>
                    <a:pt x="4728" y="6537"/>
                  </a:lnTo>
                  <a:cubicBezTo>
                    <a:pt x="4922" y="6537"/>
                    <a:pt x="5078" y="6381"/>
                    <a:pt x="5078" y="6187"/>
                  </a:cubicBezTo>
                  <a:lnTo>
                    <a:pt x="5078" y="168"/>
                  </a:lnTo>
                  <a:cubicBezTo>
                    <a:pt x="5078" y="107"/>
                    <a:pt x="5063" y="51"/>
                    <a:pt x="5036" y="1"/>
                  </a:cubicBezTo>
                  <a:lnTo>
                    <a:pt x="5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323850" tIns="215900" rIns="179705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zh-CN" sz="1400" dirty="0">
                <a:solidFill>
                  <a:srgbClr val="262626"/>
                </a:solidFill>
                <a:latin typeface="+mn-ea"/>
                <a:cs typeface="+mn-ea"/>
                <a:sym typeface="+mn-ea"/>
              </a:endParaRPr>
            </a:p>
          </p:txBody>
        </p:sp>
        <p:sp useBgFill="1">
          <p:nvSpPr>
            <p:cNvPr id="14" name="圆角矩形 3"/>
            <p:cNvSpPr/>
            <p:nvPr>
              <p:custDataLst>
                <p:tags r:id="rId11"/>
              </p:custDataLst>
            </p:nvPr>
          </p:nvSpPr>
          <p:spPr>
            <a:xfrm>
              <a:off x="12488" y="7336"/>
              <a:ext cx="5282" cy="2522"/>
            </a:xfrm>
            <a:prstGeom prst="roundRect">
              <a:avLst>
                <a:gd name="adj" fmla="val 662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288290" tIns="252095" rIns="288290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Stage模型 + ArkUI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100% ArkTS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PageStack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16" name="圆角矩形 16"/>
            <p:cNvSpPr/>
            <p:nvPr>
              <p:custDataLst>
                <p:tags r:id="rId12"/>
              </p:custDataLst>
            </p:nvPr>
          </p:nvSpPr>
          <p:spPr>
            <a:xfrm>
              <a:off x="15795" y="8949"/>
              <a:ext cx="1668" cy="601"/>
            </a:xfrm>
            <a:prstGeom prst="roundRect">
              <a:avLst>
                <a:gd name="adj" fmla="val 237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总体架构</a:t>
              </a:r>
              <a:endParaRPr lang="zh-CN" altLang="en-US" sz="1400" b="1">
                <a:solidFill>
                  <a:srgbClr val="FFFFFF"/>
                </a:solidFill>
                <a:latin typeface="+mn-ea"/>
                <a:cs typeface="+mn-ea"/>
                <a:sym typeface="+mn-ea"/>
              </a:endParaRPr>
            </a:p>
          </p:txBody>
        </p: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ppt_h/1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97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9221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504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9190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92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45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02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9190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92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9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919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8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919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r="7242"/>
          <a:stretch>
            <a:fillRect/>
          </a:stretch>
        </p:blipFill>
        <p:spPr>
          <a:xfrm>
            <a:off x="3103880" y="379095"/>
            <a:ext cx="5984240" cy="406908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48690" y="535305"/>
            <a:ext cx="10346055" cy="720090"/>
          </a:xfrm>
        </p:spPr>
        <p:txBody>
          <a:bodyPr/>
          <a:lstStyle/>
          <a:p>
            <a:r>
              <a:rPr lang="zh-CN" altLang="en-US"/>
              <a:t>效果</a:t>
            </a:r>
            <a:r>
              <a:rPr lang="zh-CN" altLang="en-US"/>
              <a:t>演示</a:t>
            </a:r>
            <a:endParaRPr lang="zh-CN" altLang="en-US"/>
          </a:p>
        </p:txBody>
      </p:sp>
      <p:sp>
        <p:nvSpPr>
          <p:cNvPr id="27" name="任意多边形: 形状 26"/>
          <p:cNvSpPr/>
          <p:nvPr>
            <p:custDataLst>
              <p:tags r:id="rId3"/>
            </p:custDataLst>
          </p:nvPr>
        </p:nvSpPr>
        <p:spPr>
          <a:xfrm>
            <a:off x="11736343" y="5058507"/>
            <a:ext cx="455657" cy="911313"/>
          </a:xfrm>
          <a:custGeom>
            <a:avLst/>
            <a:gdLst>
              <a:gd name="connsiteX0" fmla="*/ 455657 w 455657"/>
              <a:gd name="connsiteY0" fmla="*/ 0 h 911313"/>
              <a:gd name="connsiteX1" fmla="*/ 455657 w 455657"/>
              <a:gd name="connsiteY1" fmla="*/ 911313 h 911313"/>
              <a:gd name="connsiteX2" fmla="*/ 124404 w 455657"/>
              <a:gd name="connsiteY2" fmla="*/ 580060 h 911313"/>
              <a:gd name="connsiteX3" fmla="*/ 112496 w 455657"/>
              <a:gd name="connsiteY3" fmla="*/ 580060 h 911313"/>
              <a:gd name="connsiteX4" fmla="*/ 112496 w 455657"/>
              <a:gd name="connsiteY4" fmla="*/ 568152 h 911313"/>
              <a:gd name="connsiteX5" fmla="*/ 0 w 455657"/>
              <a:gd name="connsiteY5" fmla="*/ 455657 h 91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657" h="911313">
                <a:moveTo>
                  <a:pt x="455657" y="0"/>
                </a:moveTo>
                <a:lnTo>
                  <a:pt x="455657" y="911313"/>
                </a:lnTo>
                <a:lnTo>
                  <a:pt x="124404" y="580060"/>
                </a:lnTo>
                <a:lnTo>
                  <a:pt x="112496" y="580060"/>
                </a:lnTo>
                <a:lnTo>
                  <a:pt x="112496" y="568152"/>
                </a:lnTo>
                <a:lnTo>
                  <a:pt x="0" y="45565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>
            <p:custDataLst>
              <p:tags r:id="rId4"/>
            </p:custDataLst>
          </p:nvPr>
        </p:nvSpPr>
        <p:spPr>
          <a:xfrm>
            <a:off x="-1220" y="975373"/>
            <a:ext cx="632407" cy="1258493"/>
          </a:xfrm>
          <a:custGeom>
            <a:avLst/>
            <a:gdLst>
              <a:gd name="connsiteX0" fmla="*/ 0 w 2359678"/>
              <a:gd name="connsiteY0" fmla="*/ 0 h 4719355"/>
              <a:gd name="connsiteX1" fmla="*/ 2359678 w 2359678"/>
              <a:gd name="connsiteY1" fmla="*/ 2359677 h 4719355"/>
              <a:gd name="connsiteX2" fmla="*/ 0 w 2359678"/>
              <a:gd name="connsiteY2" fmla="*/ 4719355 h 471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9678" h="4719355">
                <a:moveTo>
                  <a:pt x="0" y="0"/>
                </a:moveTo>
                <a:lnTo>
                  <a:pt x="2359678" y="2359677"/>
                </a:lnTo>
                <a:lnTo>
                  <a:pt x="0" y="471935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5"/>
            </p:custDataLst>
          </p:nvPr>
        </p:nvSpPr>
        <p:spPr>
          <a:xfrm>
            <a:off x="-2538" y="1104676"/>
            <a:ext cx="633424" cy="1260516"/>
          </a:xfrm>
          <a:custGeom>
            <a:avLst/>
            <a:gdLst>
              <a:gd name="connsiteX0" fmla="*/ 0 w 2576331"/>
              <a:gd name="connsiteY0" fmla="*/ 0 h 5152662"/>
              <a:gd name="connsiteX1" fmla="*/ 2576331 w 2576331"/>
              <a:gd name="connsiteY1" fmla="*/ 2576331 h 5152662"/>
              <a:gd name="connsiteX2" fmla="*/ 0 w 2576331"/>
              <a:gd name="connsiteY2" fmla="*/ 5152662 h 515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6331" h="5152662">
                <a:moveTo>
                  <a:pt x="0" y="0"/>
                </a:moveTo>
                <a:lnTo>
                  <a:pt x="2576331" y="2576331"/>
                </a:lnTo>
                <a:lnTo>
                  <a:pt x="0" y="51526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>
            <p:custDataLst>
              <p:tags r:id="rId6"/>
            </p:custDataLst>
          </p:nvPr>
        </p:nvSpPr>
        <p:spPr>
          <a:xfrm>
            <a:off x="11736341" y="4915409"/>
            <a:ext cx="455656" cy="911313"/>
          </a:xfrm>
          <a:custGeom>
            <a:avLst/>
            <a:gdLst>
              <a:gd name="connsiteX0" fmla="*/ 455656 w 455656"/>
              <a:gd name="connsiteY0" fmla="*/ 0 h 911313"/>
              <a:gd name="connsiteX1" fmla="*/ 455656 w 455656"/>
              <a:gd name="connsiteY1" fmla="*/ 911313 h 911313"/>
              <a:gd name="connsiteX2" fmla="*/ 0 w 455656"/>
              <a:gd name="connsiteY2" fmla="*/ 455657 h 91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656" h="911313">
                <a:moveTo>
                  <a:pt x="455656" y="0"/>
                </a:moveTo>
                <a:lnTo>
                  <a:pt x="455656" y="911313"/>
                </a:lnTo>
                <a:lnTo>
                  <a:pt x="0" y="4556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905" y="199390"/>
            <a:ext cx="2393315" cy="441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rcRect r="8536"/>
          <a:stretch>
            <a:fillRect/>
          </a:stretch>
        </p:blipFill>
        <p:spPr>
          <a:xfrm>
            <a:off x="6536055" y="1307465"/>
            <a:ext cx="5200015" cy="3749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rcRect r="7655"/>
          <a:stretch>
            <a:fillRect/>
          </a:stretch>
        </p:blipFill>
        <p:spPr>
          <a:xfrm>
            <a:off x="631190" y="2174875"/>
            <a:ext cx="5155565" cy="3713480"/>
          </a:xfrm>
          <a:prstGeom prst="rect">
            <a:avLst/>
          </a:prstGeom>
        </p:spPr>
      </p:pic>
      <p:pic>
        <p:nvPicPr>
          <p:cNvPr id="2" name="图片 1" descr="b533c737862f82bba7afb5f7d66e190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4145" y="1776730"/>
            <a:ext cx="2190115" cy="45091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rcRect r="8483"/>
          <a:stretch>
            <a:fillRect/>
          </a:stretch>
        </p:blipFill>
        <p:spPr>
          <a:xfrm>
            <a:off x="4902835" y="2419350"/>
            <a:ext cx="3778885" cy="413893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0578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718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7347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4794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85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6143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3671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6320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07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93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28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0768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0580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18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93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38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077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5453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5710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519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93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639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7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058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78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710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5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项目结构</a:t>
            </a:r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0" y="5835650"/>
            <a:ext cx="12192000" cy="1022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标题"/>
          <p:cNvSpPr txBox="1"/>
          <p:nvPr>
            <p:custDataLst>
              <p:tags r:id="rId3"/>
            </p:custDataLst>
          </p:nvPr>
        </p:nvSpPr>
        <p:spPr>
          <a:xfrm>
            <a:off x="882015" y="1371600"/>
            <a:ext cx="4208780" cy="37338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r>
              <a:rPr lang="en-US" altLang="zh-CN" b="1" spc="300" dirty="0">
                <a:solidFill>
                  <a:schemeClr val="accent1"/>
                </a:solidFill>
                <a:latin typeface="+mn-ea"/>
              </a:rPr>
              <a:t>@Stage</a:t>
            </a:r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模型</a:t>
            </a:r>
            <a:endParaRPr lang="zh-CN" altLang="en-US" b="1" spc="3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1" name="正文"/>
          <p:cNvSpPr txBox="1"/>
          <p:nvPr>
            <p:custDataLst>
              <p:tags r:id="rId4"/>
            </p:custDataLst>
          </p:nvPr>
        </p:nvSpPr>
        <p:spPr>
          <a:xfrm>
            <a:off x="882015" y="2171700"/>
            <a:ext cx="3128010" cy="3525520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lstStyle/>
          <a:p>
            <a:pPr indent="0" algn="just" fontAlgn="auto">
              <a:lnSpc>
                <a:spcPct val="130000"/>
              </a:lnSpc>
            </a:pPr>
            <a:r>
              <a:rPr lang="en-US" altLang="zh-CN" sz="16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AppScope/</a:t>
            </a:r>
            <a:r>
              <a:rPr lang="zh-CN" altLang="en-US" sz="16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：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统一管理应用级全局资源与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Hvigor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构建脚本。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en-US" altLang="zh-CN" sz="16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view/&amp;pages/</a:t>
            </a:r>
            <a:r>
              <a:rPr lang="zh-CN" altLang="en-US" sz="16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：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基于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ArkTS 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语言，构建了包含手动与智能双模式、调试面板在内的流畅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UI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en-US" altLang="zh-CN" sz="16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viewmodel/</a:t>
            </a:r>
            <a:r>
              <a:rPr lang="zh-CN" altLang="en-US" sz="16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：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定义核心数据结构，驱动状态安全传递。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en-US" altLang="zh-CN" sz="16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service/</a:t>
            </a:r>
            <a:r>
              <a:rPr lang="zh-CN" altLang="en-US" sz="16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：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封装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MQTT 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客户端，通过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 TCP Socket 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直连实现数据的实时双向通信。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3" name="矩形 22"/>
          <p:cNvSpPr/>
          <p:nvPr>
            <p:custDataLst>
              <p:tags r:id="rId5"/>
            </p:custDataLst>
          </p:nvPr>
        </p:nvSpPr>
        <p:spPr>
          <a:xfrm>
            <a:off x="882015" y="1847850"/>
            <a:ext cx="485140" cy="54000"/>
          </a:xfrm>
          <a:prstGeom prst="rect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1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3905" y="199390"/>
            <a:ext cx="2393315" cy="4419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410" y="199390"/>
            <a:ext cx="4697730" cy="5955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8430" y="981710"/>
            <a:ext cx="3018790" cy="51733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153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4494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009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092239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449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03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7370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0062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449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272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09223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33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006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737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animBg="1"/>
      <p:bldP spid="14" grpId="1"/>
      <p:bldP spid="21" grpId="0"/>
      <p:bldP spid="14" grpId="2"/>
      <p:bldP spid="23" grpId="1" animBg="1"/>
      <p:bldP spid="2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MQTT</a:t>
            </a:r>
            <a:r>
              <a:rPr lang="zh-CN" altLang="en-US"/>
              <a:t>逻辑调优</a:t>
            </a:r>
            <a:r>
              <a:rPr lang="en-US" altLang="zh-CN"/>
              <a:t>：</a:t>
            </a:r>
            <a:r>
              <a:rPr lang="en-US" altLang="zh-CN" b="0"/>
              <a:t>MqttReceiverClient.ts</a:t>
            </a:r>
            <a:endParaRPr lang="en-US" altLang="zh-CN" b="0"/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608965" y="1511300"/>
            <a:ext cx="2550160" cy="5133340"/>
            <a:chOff x="959" y="2380"/>
            <a:chExt cx="4016" cy="8084"/>
          </a:xfrm>
        </p:grpSpPr>
        <p:sp>
          <p:nvSpPr>
            <p:cNvPr id="2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959" y="2380"/>
              <a:ext cx="4016" cy="808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  <a:alpha val="25000"/>
              </a:schemeClr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1221" y="3814"/>
              <a:ext cx="3521" cy="573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订阅与发布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0x20 -&gt; subscribeToTopic -&gt; 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拼装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0x82 -&gt; 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控制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0x30 publish()  -&gt; TCP Socket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数据的接收与路由识别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SocketInstance.on('message') -&gt; handleMqttMessage() -&gt; controlByte &amp; 0xF0;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流式解码器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 -&gt; topic/playload -&gt; this.callback(topic, payload)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1401" y="2881"/>
              <a:ext cx="3132" cy="903"/>
            </a:xfrm>
            <a:prstGeom prst="rect">
              <a:avLst/>
            </a:prstGeom>
            <a:noFill/>
          </p:spPr>
          <p:txBody>
            <a:bodyPr wrap="square" lIns="90000" tIns="46800" rIns="90000" bIns="0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chemeClr val="accent1"/>
                  </a:solidFill>
                  <a:latin typeface="+mn-ea"/>
                  <a:cs typeface="+mn-ea"/>
                </a:rPr>
                <a:t>申报机制</a:t>
              </a:r>
              <a:endParaRPr lang="zh-CN" altLang="en-US" sz="2000" b="1" dirty="0">
                <a:solidFill>
                  <a:schemeClr val="accent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3416935" y="1511300"/>
            <a:ext cx="2550160" cy="5133340"/>
            <a:chOff x="5381" y="2380"/>
            <a:chExt cx="4016" cy="8084"/>
          </a:xfrm>
        </p:grpSpPr>
        <p:sp>
          <p:nvSpPr>
            <p:cNvPr id="25" name="圆角矩形 1"/>
            <p:cNvSpPr/>
            <p:nvPr>
              <p:custDataLst>
                <p:tags r:id="rId7"/>
              </p:custDataLst>
            </p:nvPr>
          </p:nvSpPr>
          <p:spPr>
            <a:xfrm>
              <a:off x="5381" y="2380"/>
              <a:ext cx="4016" cy="808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8"/>
              </p:custDataLst>
            </p:nvPr>
          </p:nvSpPr>
          <p:spPr>
            <a:xfrm>
              <a:off x="5643" y="3814"/>
              <a:ext cx="3521" cy="573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FFFFFF"/>
                  </a:solidFill>
                  <a:latin typeface="+mn-ea"/>
                  <a:cs typeface="+mn-ea"/>
                </a:rPr>
                <a:t>喂狗</a:t>
              </a:r>
              <a:endParaRPr lang="zh-CN" altLang="en-US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</a:rPr>
                <a:t>lastrgbDataTime=Date.now();</a:t>
              </a: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lastsoiDataTime=Date.now();</a:t>
              </a: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FFFFFF"/>
                  </a:solidFill>
                  <a:latin typeface="+mn-ea"/>
                  <a:cs typeface="+mn-ea"/>
                </a:rPr>
                <a:t>定时检查</a:t>
              </a: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</a:rPr>
                <a:t>BOARD_TIMEOUT_MS=5000</a:t>
              </a: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</a:rPr>
                <a:t>this.boardOfflineCheckTimer</a:t>
              </a: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</a:rPr>
                <a:t>= setInterval(() =&gt; { ... }, 1000);</a:t>
              </a: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FFFFFF"/>
                  </a:solidFill>
                  <a:latin typeface="+mn-ea"/>
                  <a:cs typeface="+mn-ea"/>
                </a:rPr>
                <a:t>状态级联</a:t>
              </a: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</a:rPr>
                <a:t> </a:t>
              </a: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</a:rPr>
                <a:t>isBoardRgbConnected=false;</a:t>
              </a: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LogType.ERROR</a:t>
              </a: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9"/>
              </p:custDataLst>
            </p:nvPr>
          </p:nvSpPr>
          <p:spPr>
            <a:xfrm>
              <a:off x="5823" y="2881"/>
              <a:ext cx="3132" cy="903"/>
            </a:xfrm>
            <a:prstGeom prst="rect">
              <a:avLst/>
            </a:prstGeom>
            <a:noFill/>
          </p:spPr>
          <p:txBody>
            <a:bodyPr wrap="square" lIns="90000" tIns="46800" rIns="90000" bIns="0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FFFFFF"/>
                  </a:solidFill>
                  <a:latin typeface="+mn-ea"/>
                  <a:cs typeface="+mn-ea"/>
                </a:rPr>
                <a:t>“</a:t>
              </a:r>
              <a:r>
                <a:rPr lang="zh-CN" altLang="en-US" sz="2000" b="1" dirty="0">
                  <a:solidFill>
                    <a:srgbClr val="FFFFFF"/>
                  </a:solidFill>
                  <a:latin typeface="+mn-ea"/>
                  <a:cs typeface="+mn-ea"/>
                </a:rPr>
                <a:t>看门狗</a:t>
              </a:r>
              <a:r>
                <a:rPr lang="en-US" altLang="zh-CN" sz="2000" b="1" dirty="0">
                  <a:solidFill>
                    <a:srgbClr val="FFFFFF"/>
                  </a:solidFill>
                  <a:latin typeface="+mn-ea"/>
                  <a:cs typeface="+mn-ea"/>
                </a:rPr>
                <a:t>”</a:t>
              </a:r>
              <a:r>
                <a:rPr lang="zh-CN" altLang="en-US" sz="2000" b="1" dirty="0">
                  <a:solidFill>
                    <a:srgbClr val="FFFFFF"/>
                  </a:solidFill>
                  <a:latin typeface="+mn-ea"/>
                  <a:cs typeface="+mn-ea"/>
                </a:rPr>
                <a:t>机制</a:t>
              </a:r>
              <a:endParaRPr lang="zh-CN" altLang="en-US" sz="2000" b="1" dirty="0">
                <a:solidFill>
                  <a:srgbClr val="FFFFFF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0"/>
            </p:custDataLst>
          </p:nvPr>
        </p:nvGrpSpPr>
        <p:grpSpPr>
          <a:xfrm>
            <a:off x="6224270" y="1511300"/>
            <a:ext cx="2550160" cy="5133975"/>
            <a:chOff x="9802" y="2380"/>
            <a:chExt cx="4016" cy="8085"/>
          </a:xfrm>
        </p:grpSpPr>
        <p:sp>
          <p:nvSpPr>
            <p:cNvPr id="28" name="圆角矩形 1"/>
            <p:cNvSpPr/>
            <p:nvPr>
              <p:custDataLst>
                <p:tags r:id="rId11"/>
              </p:custDataLst>
            </p:nvPr>
          </p:nvSpPr>
          <p:spPr>
            <a:xfrm>
              <a:off x="9802" y="2380"/>
              <a:ext cx="4016" cy="808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  <a:alpha val="25000"/>
              </a:schemeClr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12"/>
              </p:custDataLst>
            </p:nvPr>
          </p:nvSpPr>
          <p:spPr>
            <a:xfrm>
              <a:off x="10064" y="3814"/>
              <a:ext cx="3521" cy="573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心跳周期的设计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keepAliveSeconds*0.75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容忍网络传输延迟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确保不会误判客户端离线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双向握手验证：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PingOutstanding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旗标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客户端发送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0xC0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服务器秒回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0xD0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超时惩罚触发状态清理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 -&gt; 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异步退避重连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 -&gt; 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再次握手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TCP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13"/>
              </p:custDataLst>
            </p:nvPr>
          </p:nvSpPr>
          <p:spPr>
            <a:xfrm>
              <a:off x="9881" y="2881"/>
              <a:ext cx="3922" cy="903"/>
            </a:xfrm>
            <a:prstGeom prst="rect">
              <a:avLst/>
            </a:prstGeom>
            <a:noFill/>
          </p:spPr>
          <p:txBody>
            <a:bodyPr wrap="square" lIns="90000" tIns="46800" rIns="90000" bIns="0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>
                  <a:solidFill>
                    <a:schemeClr val="accent1"/>
                  </a:solidFill>
                  <a:latin typeface="+mn-ea"/>
                  <a:cs typeface="+mn-ea"/>
                </a:rPr>
                <a:t>心跳保活机制</a:t>
              </a:r>
              <a:endParaRPr lang="zh-CN" altLang="en-US" sz="2000" b="1">
                <a:solidFill>
                  <a:schemeClr val="accent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14"/>
            </p:custDataLst>
          </p:nvPr>
        </p:nvGrpSpPr>
        <p:grpSpPr>
          <a:xfrm>
            <a:off x="9032240" y="1511300"/>
            <a:ext cx="2550160" cy="5133975"/>
            <a:chOff x="14224" y="2380"/>
            <a:chExt cx="4016" cy="8085"/>
          </a:xfrm>
        </p:grpSpPr>
        <p:sp>
          <p:nvSpPr>
            <p:cNvPr id="31" name="圆角矩形 1"/>
            <p:cNvSpPr/>
            <p:nvPr>
              <p:custDataLst>
                <p:tags r:id="rId15"/>
              </p:custDataLst>
            </p:nvPr>
          </p:nvSpPr>
          <p:spPr>
            <a:xfrm>
              <a:off x="14224" y="2380"/>
              <a:ext cx="4016" cy="808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16"/>
              </p:custDataLst>
            </p:nvPr>
          </p:nvSpPr>
          <p:spPr>
            <a:xfrm>
              <a:off x="14486" y="3814"/>
              <a:ext cx="3521" cy="573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FFFFFF"/>
                  </a:solidFill>
                  <a:latin typeface="+mn-ea"/>
                  <a:cs typeface="+mn-ea"/>
                </a:rPr>
                <a:t>三层异常捕获</a:t>
              </a:r>
              <a:endParaRPr lang="zh-CN" altLang="en-US" sz="1400" b="1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</a:rPr>
                <a:t>Socket</a:t>
              </a:r>
              <a:r>
                <a:rPr lang="zh-CN" altLang="en-US" sz="1200" dirty="0">
                  <a:solidFill>
                    <a:srgbClr val="FFFFFF"/>
                  </a:solidFill>
                  <a:latin typeface="+mn-ea"/>
                  <a:cs typeface="+mn-ea"/>
                </a:rPr>
                <a:t>链路异常</a:t>
              </a:r>
              <a:endParaRPr lang="zh-CN" altLang="en-US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</a:rPr>
                <a:t>Socket</a:t>
              </a:r>
              <a:r>
                <a:rPr lang="zh-CN" altLang="en-US" sz="1200" dirty="0">
                  <a:solidFill>
                    <a:srgbClr val="FFFFFF"/>
                  </a:solidFill>
                  <a:latin typeface="+mn-ea"/>
                  <a:cs typeface="+mn-ea"/>
                </a:rPr>
                <a:t>关闭通知</a:t>
              </a:r>
              <a:endParaRPr lang="zh-CN" altLang="en-US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</a:rPr>
                <a:t>Promise</a:t>
              </a:r>
              <a:r>
                <a:rPr lang="zh-CN" altLang="en-US" sz="1200" dirty="0">
                  <a:solidFill>
                    <a:srgbClr val="FFFFFF"/>
                  </a:solidFill>
                  <a:latin typeface="+mn-ea"/>
                  <a:cs typeface="+mn-ea"/>
                </a:rPr>
                <a:t>异常</a:t>
              </a:r>
              <a:endParaRPr lang="zh-CN" altLang="en-US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FFFFFF"/>
                  </a:solidFill>
                  <a:latin typeface="+mn-ea"/>
                  <a:cs typeface="+mn-ea"/>
                </a:rPr>
                <a:t>状态清理：</a:t>
              </a:r>
              <a:r>
                <a:rPr lang="en-US" altLang="zh-CN" sz="1400" b="1" dirty="0">
                  <a:solidFill>
                    <a:srgbClr val="FFFFFF"/>
                  </a:solidFill>
                  <a:latin typeface="+mn-ea"/>
                  <a:cs typeface="+mn-ea"/>
                </a:rPr>
                <a:t>socket</a:t>
              </a:r>
              <a:r>
                <a:rPr lang="zh-CN" altLang="en-US" sz="1400" b="1" dirty="0">
                  <a:solidFill>
                    <a:srgbClr val="FFFFFF"/>
                  </a:solidFill>
                  <a:latin typeface="+mn-ea"/>
                  <a:cs typeface="+mn-ea"/>
                </a:rPr>
                <a:t>与心跳</a:t>
              </a:r>
              <a:endParaRPr lang="zh-CN" altLang="en-US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</a:rPr>
                <a:t>disconnectInternal()</a:t>
              </a: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rgbClr val="FFFFFF"/>
                  </a:solidFill>
                  <a:latin typeface="+mn-ea"/>
                  <a:cs typeface="+mn-ea"/>
                </a:rPr>
                <a:t>异步退避重连</a:t>
              </a:r>
              <a:endParaRPr lang="zh-CN" altLang="en-US" sz="1400" b="1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</a:rPr>
                <a:t>setInterval(() =&gt; {</a:t>
              </a: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</a:rPr>
                <a:t>setTimeOut(() =&gt; {TCP</a:t>
              </a:r>
              <a:r>
                <a:rPr lang="zh-CN" altLang="en-US" sz="1200" dirty="0">
                  <a:solidFill>
                    <a:srgbClr val="FFFFFF"/>
                  </a:solidFill>
                  <a:latin typeface="+mn-ea"/>
                  <a:cs typeface="+mn-ea"/>
                </a:rPr>
                <a:t>握手</a:t>
              </a: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</a:rPr>
                <a:t>} )</a:t>
              </a: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rgbClr val="FFFFFF"/>
                  </a:solidFill>
                  <a:latin typeface="+mn-ea"/>
                  <a:cs typeface="+mn-ea"/>
                </a:rPr>
                <a:t>}, 5000);</a:t>
              </a: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200" dirty="0">
                <a:solidFill>
                  <a:srgbClr val="FFFFFF"/>
                </a:solidFill>
                <a:latin typeface="+mn-ea"/>
                <a:cs typeface="+mn-ea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7"/>
              </p:custDataLst>
            </p:nvPr>
          </p:nvSpPr>
          <p:spPr>
            <a:xfrm>
              <a:off x="14666" y="2731"/>
              <a:ext cx="3132" cy="903"/>
            </a:xfrm>
            <a:prstGeom prst="rect">
              <a:avLst/>
            </a:prstGeom>
            <a:noFill/>
          </p:spPr>
          <p:txBody>
            <a:bodyPr wrap="square" lIns="90000" tIns="46800" rIns="90000" bIns="0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FFFFFF"/>
                  </a:solidFill>
                  <a:latin typeface="+mn-ea"/>
                  <a:cs typeface="+mn-ea"/>
                </a:rPr>
                <a:t>报错与</a:t>
              </a:r>
              <a:endParaRPr lang="zh-CN" altLang="en-US" sz="2000" b="1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FFFFFF"/>
                  </a:solidFill>
                  <a:latin typeface="+mn-ea"/>
                  <a:cs typeface="+mn-ea"/>
                </a:rPr>
                <a:t>自动重连机制</a:t>
              </a:r>
              <a:endParaRPr lang="zh-CN" altLang="en-US" sz="2000" b="1" dirty="0">
                <a:solidFill>
                  <a:srgbClr val="FFFFFF"/>
                </a:solidFill>
                <a:latin typeface="+mn-ea"/>
                <a:cs typeface="+mn-ea"/>
              </a:endParaRPr>
            </a:p>
          </p:txBody>
        </p:sp>
      </p:grpSp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53905" y="199390"/>
            <a:ext cx="2393315" cy="441960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9467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997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9467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151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48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946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9467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302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96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946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946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9467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4541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45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946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4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946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151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946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54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946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状态与</a:t>
            </a:r>
            <a:r>
              <a:rPr lang="zh-CN" altLang="en-US"/>
              <a:t>方法</a:t>
            </a:r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94360" y="1367155"/>
            <a:ext cx="2564765" cy="5005070"/>
            <a:chOff x="936" y="2153"/>
            <a:chExt cx="4039" cy="7882"/>
          </a:xfrm>
        </p:grpSpPr>
        <p:sp>
          <p:nvSpPr>
            <p:cNvPr id="22" name="圆角矩形 1"/>
            <p:cNvSpPr/>
            <p:nvPr>
              <p:custDataLst>
                <p:tags r:id="rId2"/>
              </p:custDataLst>
            </p:nvPr>
          </p:nvSpPr>
          <p:spPr>
            <a:xfrm>
              <a:off x="959" y="2153"/>
              <a:ext cx="4016" cy="78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  <a:alpha val="25000"/>
              </a:schemeClr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936" y="3759"/>
              <a:ext cx="4036" cy="590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new NavPathStack()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AppStorage.setOrC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reate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animStep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navBarWidth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toggleSplitMode(isSplit)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onMqttMessage(topic, payload)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1401" y="2745"/>
              <a:ext cx="3132" cy="929"/>
            </a:xfrm>
            <a:prstGeom prst="rect">
              <a:avLst/>
            </a:prstGeom>
            <a:noFill/>
          </p:spPr>
          <p:txBody>
            <a:bodyPr wrap="square" lIns="90000" tIns="46800" rIns="90000" bIns="0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chemeClr val="accent1"/>
                  </a:solidFill>
                  <a:latin typeface="+mn-ea"/>
                  <a:cs typeface="+mn-ea"/>
                </a:rPr>
                <a:t>Index</a:t>
              </a:r>
              <a:endParaRPr lang="en-US" altLang="zh-CN" sz="2000" b="1" dirty="0">
                <a:solidFill>
                  <a:schemeClr val="accent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416935" y="1367155"/>
            <a:ext cx="2550160" cy="5005070"/>
            <a:chOff x="5381" y="2153"/>
            <a:chExt cx="4016" cy="7882"/>
          </a:xfrm>
        </p:grpSpPr>
        <p:sp>
          <p:nvSpPr>
            <p:cNvPr id="25" name="圆角矩形 1"/>
            <p:cNvSpPr/>
            <p:nvPr>
              <p:custDataLst>
                <p:tags r:id="rId5"/>
              </p:custDataLst>
            </p:nvPr>
          </p:nvSpPr>
          <p:spPr>
            <a:xfrm>
              <a:off x="5381" y="2153"/>
              <a:ext cx="4016" cy="788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5580" y="3789"/>
              <a:ext cx="3664" cy="481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FFFFFF"/>
                  </a:solidFill>
                  <a:latin typeface="+mn-ea"/>
                  <a:cs typeface="+mn-ea"/>
                </a:rPr>
                <a:t>动效相关状态</a:t>
              </a:r>
              <a:r>
                <a:rPr lang="zh-CN" altLang="en-US" sz="1400" dirty="0">
                  <a:solidFill>
                    <a:srgbClr val="FFFFFF"/>
                  </a:solidFill>
                  <a:latin typeface="+mn-ea"/>
                  <a:cs typeface="+mn-ea"/>
                </a:rPr>
                <a:t>与方法</a:t>
              </a:r>
              <a:endParaRPr lang="zh-CN" altLang="en-US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TransitionEffect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printLog(LogType, message)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handleManualPageVisibility(visible)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safePublish(topic, value)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startAutoLogic()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stopAutoLogic()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5823" y="2745"/>
              <a:ext cx="3132" cy="929"/>
            </a:xfrm>
            <a:prstGeom prst="rect">
              <a:avLst/>
            </a:prstGeom>
            <a:noFill/>
          </p:spPr>
          <p:txBody>
            <a:bodyPr wrap="square" lIns="90000" tIns="46800" rIns="90000" bIns="0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FFFFFF"/>
                  </a:solidFill>
                  <a:latin typeface="+mn-ea"/>
                  <a:cs typeface="+mn-ea"/>
                </a:rPr>
                <a:t>Manual / Auto</a:t>
              </a:r>
              <a:endParaRPr lang="en-US" altLang="zh-CN" sz="2000" b="1" dirty="0">
                <a:solidFill>
                  <a:srgbClr val="FFFFFF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224270" y="1367155"/>
            <a:ext cx="2550160" cy="5005070"/>
            <a:chOff x="9802" y="2153"/>
            <a:chExt cx="4016" cy="7882"/>
          </a:xfrm>
        </p:grpSpPr>
        <p:sp>
          <p:nvSpPr>
            <p:cNvPr id="28" name="圆角矩形 1"/>
            <p:cNvSpPr/>
            <p:nvPr>
              <p:custDataLst>
                <p:tags r:id="rId8"/>
              </p:custDataLst>
            </p:nvPr>
          </p:nvSpPr>
          <p:spPr>
            <a:xfrm>
              <a:off x="9802" y="2153"/>
              <a:ext cx="4016" cy="78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  <a:alpha val="25000"/>
              </a:schemeClr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9"/>
              </p:custDataLst>
            </p:nvPr>
          </p:nvSpPr>
          <p:spPr>
            <a:xfrm>
              <a:off x="9956" y="3758"/>
              <a:ext cx="3728" cy="590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动效相关状态与方法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LogDataSource implements IDataSource {}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onLogListChange()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getTypeColor(type): Color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getLogContent(content): string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getTypeLabel(content):string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getTime(timeStr):string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10244" y="2745"/>
              <a:ext cx="3132" cy="929"/>
            </a:xfrm>
            <a:prstGeom prst="rect">
              <a:avLst/>
            </a:prstGeom>
            <a:noFill/>
          </p:spPr>
          <p:txBody>
            <a:bodyPr wrap="square" lIns="90000" tIns="46800" rIns="90000" bIns="0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solidFill>
                    <a:schemeClr val="accent1"/>
                  </a:solidFill>
                  <a:latin typeface="+mn-ea"/>
                  <a:cs typeface="+mn-ea"/>
                </a:rPr>
                <a:t>console</a:t>
              </a:r>
              <a:endParaRPr lang="en-US" altLang="zh-CN" sz="2000" b="1">
                <a:solidFill>
                  <a:schemeClr val="accent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024620" y="1367155"/>
            <a:ext cx="2562860" cy="5005070"/>
            <a:chOff x="14212" y="2153"/>
            <a:chExt cx="4036" cy="7882"/>
          </a:xfrm>
        </p:grpSpPr>
        <p:sp>
          <p:nvSpPr>
            <p:cNvPr id="31" name="圆角矩形 1"/>
            <p:cNvSpPr/>
            <p:nvPr>
              <p:custDataLst>
                <p:tags r:id="rId11"/>
              </p:custDataLst>
            </p:nvPr>
          </p:nvSpPr>
          <p:spPr>
            <a:xfrm>
              <a:off x="14224" y="2153"/>
              <a:ext cx="4016" cy="788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12"/>
              </p:custDataLst>
            </p:nvPr>
          </p:nvSpPr>
          <p:spPr>
            <a:xfrm>
              <a:off x="14212" y="3758"/>
              <a:ext cx="4037" cy="590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setLogCallback()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printLog()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generateClientId()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onStart()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connectToBroker()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buildMqttPacket()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subscribeToTopic()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publish()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startHeartbeat()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handlePublish()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...</a:t>
              </a:r>
              <a:endParaRPr lang="en-US" altLang="zh-CN" sz="1400" dirty="0">
                <a:solidFill>
                  <a:srgbClr val="FFFFFF"/>
                </a:solidFill>
                <a:latin typeface="+mn-ea"/>
                <a:cs typeface="+mn-ea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3"/>
              </p:custDataLst>
            </p:nvPr>
          </p:nvSpPr>
          <p:spPr>
            <a:xfrm>
              <a:off x="14666" y="2745"/>
              <a:ext cx="3132" cy="929"/>
            </a:xfrm>
            <a:prstGeom prst="rect">
              <a:avLst/>
            </a:prstGeom>
            <a:noFill/>
          </p:spPr>
          <p:txBody>
            <a:bodyPr wrap="square" lIns="90000" tIns="46800" rIns="90000" bIns="0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FFFFFF"/>
                  </a:solidFill>
                  <a:latin typeface="+mn-ea"/>
                  <a:cs typeface="+mn-ea"/>
                </a:rPr>
                <a:t>MqttReceiver</a:t>
              </a:r>
              <a:endParaRPr lang="en-US" altLang="zh-CN" sz="2000" b="1" dirty="0">
                <a:solidFill>
                  <a:srgbClr val="FFFFFF"/>
                </a:solidFill>
                <a:latin typeface="+mn-ea"/>
                <a:cs typeface="+mn-ea"/>
              </a:endParaRPr>
            </a:p>
          </p:txBody>
        </p:sp>
      </p:grpSp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53905" y="199390"/>
            <a:ext cx="2393315" cy="44196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425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960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425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1536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44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42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425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3049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93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42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023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42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425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453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39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42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4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42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151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42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53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42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2"/>
          <p:cNvSpPr/>
          <p:nvPr>
            <p:custDataLst>
              <p:tags r:id="rId1"/>
            </p:custDataLst>
          </p:nvPr>
        </p:nvSpPr>
        <p:spPr>
          <a:xfrm>
            <a:off x="0" y="3753958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80000"/>
                  <a:lumMod val="50000"/>
                  <a:lumOff val="50000"/>
                </a:schemeClr>
              </a:gs>
              <a:gs pos="0">
                <a:schemeClr val="accent1">
                  <a:alpha val="10000"/>
                  <a:lumMod val="50000"/>
                  <a:lumOff val="50000"/>
                </a:schemeClr>
              </a:gs>
            </a:gsLst>
            <a:lin ang="0" scaled="1"/>
            <a:tileRect/>
          </a:gradFill>
          <a:ln w="227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任意多边形: 形状 3"/>
          <p:cNvSpPr/>
          <p:nvPr>
            <p:custDataLst>
              <p:tags r:id="rId2"/>
            </p:custDataLst>
          </p:nvPr>
        </p:nvSpPr>
        <p:spPr>
          <a:xfrm>
            <a:off x="0" y="4072836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227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状态与方法</a:t>
            </a:r>
            <a:r>
              <a:rPr lang="en-US" altLang="zh-CN"/>
              <a:t>：</a:t>
            </a:r>
            <a:r>
              <a:rPr lang="zh-CN" altLang="en-US"/>
              <a:t>控制状态</a:t>
            </a:r>
            <a:r>
              <a:rPr lang="zh-CN" altLang="en-US"/>
              <a:t>管理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45" y="1453515"/>
            <a:ext cx="7620000" cy="4279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980" y="1176020"/>
            <a:ext cx="7164705" cy="5193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3905" y="199390"/>
            <a:ext cx="2393315" cy="44196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009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2130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009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8695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43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39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869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50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2"/>
          <p:cNvSpPr/>
          <p:nvPr>
            <p:custDataLst>
              <p:tags r:id="rId1"/>
            </p:custDataLst>
          </p:nvPr>
        </p:nvSpPr>
        <p:spPr>
          <a:xfrm>
            <a:off x="0" y="3753958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80000"/>
                  <a:lumMod val="50000"/>
                  <a:lumOff val="50000"/>
                </a:schemeClr>
              </a:gs>
              <a:gs pos="0">
                <a:schemeClr val="accent1">
                  <a:alpha val="10000"/>
                  <a:lumMod val="50000"/>
                  <a:lumOff val="50000"/>
                </a:schemeClr>
              </a:gs>
            </a:gsLst>
            <a:lin ang="0" scaled="1"/>
            <a:tileRect/>
          </a:gradFill>
          <a:ln w="227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任意多边形: 形状 3"/>
          <p:cNvSpPr/>
          <p:nvPr>
            <p:custDataLst>
              <p:tags r:id="rId2"/>
            </p:custDataLst>
          </p:nvPr>
        </p:nvSpPr>
        <p:spPr>
          <a:xfrm>
            <a:off x="0" y="4072836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227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状态与方法</a:t>
            </a:r>
            <a:r>
              <a:rPr lang="en-US" altLang="zh-CN"/>
              <a:t>：</a:t>
            </a:r>
            <a:r>
              <a:rPr lang="zh-CN" altLang="en-US"/>
              <a:t>参数传递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1300480"/>
            <a:ext cx="5871210" cy="2772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50" y="4178300"/>
            <a:ext cx="5295900" cy="2247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675" y="1200785"/>
            <a:ext cx="6029325" cy="52254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905" y="199390"/>
            <a:ext cx="2393315" cy="44196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606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755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658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8395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75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44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606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5273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5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22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31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273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560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2"/>
          <p:cNvSpPr/>
          <p:nvPr>
            <p:custDataLst>
              <p:tags r:id="rId1"/>
            </p:custDataLst>
          </p:nvPr>
        </p:nvSpPr>
        <p:spPr>
          <a:xfrm>
            <a:off x="0" y="3753958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80000"/>
                  <a:lumMod val="50000"/>
                  <a:lumOff val="50000"/>
                </a:schemeClr>
              </a:gs>
              <a:gs pos="0">
                <a:schemeClr val="accent1">
                  <a:alpha val="10000"/>
                  <a:lumMod val="50000"/>
                  <a:lumOff val="50000"/>
                </a:schemeClr>
              </a:gs>
            </a:gsLst>
            <a:lin ang="0" scaled="1"/>
            <a:tileRect/>
          </a:gradFill>
          <a:ln w="227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任意多边形: 形状 3"/>
          <p:cNvSpPr/>
          <p:nvPr>
            <p:custDataLst>
              <p:tags r:id="rId2"/>
            </p:custDataLst>
          </p:nvPr>
        </p:nvSpPr>
        <p:spPr>
          <a:xfrm>
            <a:off x="0" y="4072836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227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状态与方法</a:t>
            </a:r>
            <a:r>
              <a:rPr lang="en-US" altLang="zh-CN"/>
              <a:t>：</a:t>
            </a:r>
            <a:r>
              <a:rPr lang="zh-CN" altLang="en-US"/>
              <a:t>全局日志</a:t>
            </a:r>
            <a:r>
              <a:rPr lang="zh-CN" altLang="en-US"/>
              <a:t>同步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05" y="1356995"/>
            <a:ext cx="5652135" cy="2509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05" y="4222115"/>
            <a:ext cx="5792470" cy="1849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920" y="1433195"/>
            <a:ext cx="5704840" cy="4474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905" y="199390"/>
            <a:ext cx="2393315" cy="44196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157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205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5046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205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63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08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523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4395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79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08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504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39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35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生命周期</a:t>
            </a:r>
            <a:r>
              <a:rPr lang="zh-CN" altLang="en-US"/>
              <a:t>管理</a:t>
            </a:r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644525" y="1365885"/>
            <a:ext cx="3460750" cy="5092700"/>
            <a:chOff x="1015" y="2151"/>
            <a:chExt cx="5450" cy="8020"/>
          </a:xfrm>
        </p:grpSpPr>
        <p:grpSp>
          <p:nvGrpSpPr>
            <p:cNvPr id="3" name="组合 2"/>
            <p:cNvGrpSpPr/>
            <p:nvPr/>
          </p:nvGrpSpPr>
          <p:grpSpPr>
            <a:xfrm>
              <a:off x="1015" y="2151"/>
              <a:ext cx="5450" cy="8020"/>
              <a:chOff x="1015" y="2151"/>
              <a:chExt cx="5450" cy="8020"/>
            </a:xfrm>
          </p:grpSpPr>
          <p:sp>
            <p:nvSpPr>
              <p:cNvPr id="6" name="圆角矩形 3"/>
              <p:cNvSpPr/>
              <p:nvPr>
                <p:custDataLst>
                  <p:tags r:id="rId2"/>
                </p:custDataLst>
              </p:nvPr>
            </p:nvSpPr>
            <p:spPr>
              <a:xfrm>
                <a:off x="1175" y="2335"/>
                <a:ext cx="5290" cy="7836"/>
              </a:xfrm>
              <a:custGeom>
                <a:avLst/>
                <a:gdLst>
                  <a:gd name="adj" fmla="val 6621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239" h="6687">
                    <a:moveTo>
                      <a:pt x="5035" y="0"/>
                    </a:moveTo>
                    <a:lnTo>
                      <a:pt x="5041" y="3"/>
                    </a:lnTo>
                    <a:cubicBezTo>
                      <a:pt x="5158" y="59"/>
                      <a:pt x="5239" y="179"/>
                      <a:pt x="5239" y="318"/>
                    </a:cubicBezTo>
                    <a:lnTo>
                      <a:pt x="5239" y="6337"/>
                    </a:lnTo>
                    <a:cubicBezTo>
                      <a:pt x="5239" y="6531"/>
                      <a:pt x="5083" y="6687"/>
                      <a:pt x="4889" y="6687"/>
                    </a:cubicBezTo>
                    <a:lnTo>
                      <a:pt x="307" y="6687"/>
                    </a:lnTo>
                    <a:cubicBezTo>
                      <a:pt x="180" y="6687"/>
                      <a:pt x="69" y="6620"/>
                      <a:pt x="8" y="6519"/>
                    </a:cubicBezTo>
                    <a:lnTo>
                      <a:pt x="0" y="6505"/>
                    </a:lnTo>
                    <a:lnTo>
                      <a:pt x="10" y="6510"/>
                    </a:lnTo>
                    <a:cubicBezTo>
                      <a:pt x="52" y="6527"/>
                      <a:pt x="98" y="6537"/>
                      <a:pt x="146" y="6537"/>
                    </a:cubicBezTo>
                    <a:lnTo>
                      <a:pt x="4728" y="6537"/>
                    </a:lnTo>
                    <a:cubicBezTo>
                      <a:pt x="4922" y="6537"/>
                      <a:pt x="5078" y="6381"/>
                      <a:pt x="5078" y="6187"/>
                    </a:cubicBezTo>
                    <a:lnTo>
                      <a:pt x="5078" y="168"/>
                    </a:lnTo>
                    <a:cubicBezTo>
                      <a:pt x="5078" y="107"/>
                      <a:pt x="5063" y="51"/>
                      <a:pt x="5036" y="1"/>
                    </a:cubicBezTo>
                    <a:lnTo>
                      <a:pt x="50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323850" tIns="215900" rIns="179705" bIns="698500" numCol="1" spcCol="0" rtlCol="0" fromWordArt="0" anchor="t" anchorCtr="0" forceAA="0" compatLnSpc="1">
                <a:noAutofit/>
              </a:bodyPr>
              <a:lstStyle/>
              <a:p>
                <a:pPr lvl="0" algn="l">
                  <a:lnSpc>
                    <a:spcPct val="140000"/>
                  </a:lnSpc>
                  <a:buClrTx/>
                  <a:buSzTx/>
                  <a:buFontTx/>
                </a:pPr>
                <a:endParaRPr lang="zh-CN" altLang="zh-CN" sz="1400" dirty="0">
                  <a:solidFill>
                    <a:srgbClr val="262626"/>
                  </a:solidFill>
                  <a:latin typeface="+mn-ea"/>
                  <a:cs typeface="+mn-ea"/>
                  <a:sym typeface="+mn-ea"/>
                </a:endParaRPr>
              </a:p>
            </p:txBody>
          </p:sp>
          <p:sp>
            <p:nvSpPr>
              <p:cNvPr id="15" name="圆角矩形 3"/>
              <p:cNvSpPr/>
              <p:nvPr>
                <p:custDataLst>
                  <p:tags r:id="rId3"/>
                </p:custDataLst>
              </p:nvPr>
            </p:nvSpPr>
            <p:spPr>
              <a:xfrm>
                <a:off x="1015" y="2151"/>
                <a:ext cx="5289" cy="7873"/>
              </a:xfrm>
              <a:prstGeom prst="roundRect">
                <a:avLst>
                  <a:gd name="adj" fmla="val 6621"/>
                </a:avLst>
              </a:prstGeom>
              <a:solidFill>
                <a:schemeClr val="lt1">
                  <a:lumMod val="100000"/>
                  <a:alpha val="1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288290" tIns="252095" rIns="288290" bIns="698500" numCol="1" spcCol="0" rtlCol="0" fromWordArt="0" anchor="t" anchorCtr="0" forceAA="0" compatLnSpc="1">
                <a:noAutofit/>
              </a:bodyPr>
              <a:lstStyle/>
              <a:p>
                <a:pPr lvl="0" algn="l">
                  <a:lnSpc>
                    <a:spcPct val="140000"/>
                  </a:lnSpc>
                  <a:buClrTx/>
                  <a:buSzTx/>
                  <a:buFontTx/>
                </a:pPr>
                <a:r>
                  <a:rPr lang="en-US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+mn-ea"/>
                    <a:sym typeface="+mn-ea"/>
                  </a:rPr>
                  <a:t>1</a:t>
                </a:r>
                <a:endPara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endParaRPr>
              </a:p>
            </p:txBody>
          </p:sp>
          <p:sp>
            <p:nvSpPr>
              <p:cNvPr id="11" name="圆角矩形 16"/>
              <p:cNvSpPr/>
              <p:nvPr>
                <p:custDataLst>
                  <p:tags r:id="rId4"/>
                </p:custDataLst>
              </p:nvPr>
            </p:nvSpPr>
            <p:spPr>
              <a:xfrm>
                <a:off x="1306" y="9083"/>
                <a:ext cx="2160" cy="635"/>
              </a:xfrm>
              <a:prstGeom prst="roundRect">
                <a:avLst>
                  <a:gd name="adj" fmla="val 23765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none" numCol="1" spcCol="0" rtlCol="0" fromWordArt="0" anchor="ctr" anchorCtr="0" forceAA="0" compatLnSpc="1">
                <a:norm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1400" b="1">
                    <a:solidFill>
                      <a:srgbClr val="FFFFFF"/>
                    </a:solidFill>
                    <a:latin typeface="+mn-ea"/>
                    <a:cs typeface="+mn-ea"/>
                    <a:sym typeface="+mn-ea"/>
                  </a:rPr>
                  <a:t>Index</a:t>
                </a:r>
                <a:endParaRPr lang="en-US" altLang="zh-CN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endParaRPr>
              </a:p>
            </p:txBody>
          </p:sp>
        </p:grp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3" y="2615"/>
              <a:ext cx="4821" cy="60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3" name="组合 12"/>
          <p:cNvGrpSpPr/>
          <p:nvPr/>
        </p:nvGrpSpPr>
        <p:grpSpPr>
          <a:xfrm>
            <a:off x="4345940" y="1365885"/>
            <a:ext cx="3460750" cy="5092700"/>
            <a:chOff x="6844" y="2151"/>
            <a:chExt cx="5450" cy="8020"/>
          </a:xfrm>
        </p:grpSpPr>
        <p:grpSp>
          <p:nvGrpSpPr>
            <p:cNvPr id="9" name="组合 8"/>
            <p:cNvGrpSpPr/>
            <p:nvPr/>
          </p:nvGrpSpPr>
          <p:grpSpPr>
            <a:xfrm>
              <a:off x="6844" y="2151"/>
              <a:ext cx="5451" cy="8020"/>
              <a:chOff x="6844" y="2151"/>
              <a:chExt cx="5451" cy="8020"/>
            </a:xfrm>
          </p:grpSpPr>
          <p:sp>
            <p:nvSpPr>
              <p:cNvPr id="48" name="圆角矩形 3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5" y="2335"/>
                <a:ext cx="5290" cy="7836"/>
              </a:xfrm>
              <a:custGeom>
                <a:avLst/>
                <a:gdLst>
                  <a:gd name="adj" fmla="val 6621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239" h="6687">
                    <a:moveTo>
                      <a:pt x="5035" y="0"/>
                    </a:moveTo>
                    <a:lnTo>
                      <a:pt x="5041" y="3"/>
                    </a:lnTo>
                    <a:cubicBezTo>
                      <a:pt x="5158" y="59"/>
                      <a:pt x="5239" y="179"/>
                      <a:pt x="5239" y="318"/>
                    </a:cubicBezTo>
                    <a:lnTo>
                      <a:pt x="5239" y="6337"/>
                    </a:lnTo>
                    <a:cubicBezTo>
                      <a:pt x="5239" y="6531"/>
                      <a:pt x="5083" y="6687"/>
                      <a:pt x="4889" y="6687"/>
                    </a:cubicBezTo>
                    <a:lnTo>
                      <a:pt x="307" y="6687"/>
                    </a:lnTo>
                    <a:cubicBezTo>
                      <a:pt x="180" y="6687"/>
                      <a:pt x="69" y="6620"/>
                      <a:pt x="8" y="6519"/>
                    </a:cubicBezTo>
                    <a:lnTo>
                      <a:pt x="0" y="6505"/>
                    </a:lnTo>
                    <a:lnTo>
                      <a:pt x="10" y="6510"/>
                    </a:lnTo>
                    <a:cubicBezTo>
                      <a:pt x="52" y="6527"/>
                      <a:pt x="98" y="6537"/>
                      <a:pt x="146" y="6537"/>
                    </a:cubicBezTo>
                    <a:lnTo>
                      <a:pt x="4728" y="6537"/>
                    </a:lnTo>
                    <a:cubicBezTo>
                      <a:pt x="4922" y="6537"/>
                      <a:pt x="5078" y="6381"/>
                      <a:pt x="5078" y="6187"/>
                    </a:cubicBezTo>
                    <a:lnTo>
                      <a:pt x="5078" y="168"/>
                    </a:lnTo>
                    <a:cubicBezTo>
                      <a:pt x="5078" y="107"/>
                      <a:pt x="5063" y="51"/>
                      <a:pt x="5036" y="1"/>
                    </a:cubicBezTo>
                    <a:lnTo>
                      <a:pt x="503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323850" tIns="215900" rIns="179705" bIns="698500" numCol="1" spcCol="0" rtlCol="0" fromWordArt="0" anchor="t" anchorCtr="0" forceAA="0" compatLnSpc="1">
                <a:noAutofit/>
              </a:bodyPr>
              <a:lstStyle/>
              <a:p>
                <a:pPr lvl="0" algn="l">
                  <a:lnSpc>
                    <a:spcPct val="140000"/>
                  </a:lnSpc>
                  <a:buClrTx/>
                  <a:buSzTx/>
                  <a:buFontTx/>
                </a:pPr>
                <a:endParaRPr lang="zh-CN" altLang="zh-CN" sz="1400" dirty="0">
                  <a:solidFill>
                    <a:srgbClr val="262626"/>
                  </a:solidFill>
                  <a:latin typeface="+mn-ea"/>
                  <a:cs typeface="+mn-ea"/>
                  <a:sym typeface="+mn-ea"/>
                </a:endParaRPr>
              </a:p>
            </p:txBody>
          </p:sp>
          <p:sp useBgFill="1">
            <p:nvSpPr>
              <p:cNvPr id="49" name="圆角矩形 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44" y="2151"/>
                <a:ext cx="5289" cy="7873"/>
              </a:xfrm>
              <a:prstGeom prst="roundRect">
                <a:avLst>
                  <a:gd name="adj" fmla="val 6621"/>
                </a:avLst>
              </a:prstGeom>
              <a:solidFill>
                <a:schemeClr val="lt1">
                  <a:lumMod val="100000"/>
                  <a:alpha val="10000"/>
                </a:schemeClr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288290" tIns="252095" rIns="288290" bIns="698500" numCol="1" spcCol="0" rtlCol="0" fromWordArt="0" anchor="t" anchorCtr="0" forceAA="0" compatLnSpc="1">
                <a:noAutofit/>
              </a:bodyPr>
              <a:lstStyle/>
              <a:p>
                <a:pPr lvl="0" algn="l">
                  <a:lnSpc>
                    <a:spcPct val="140000"/>
                  </a:lnSpc>
                  <a:buClrTx/>
                  <a:buSzTx/>
                  <a:buFontTx/>
                </a:pPr>
                <a:r>
                  <a:rPr lang="en-US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sym typeface="+mn-ea"/>
                  </a:rPr>
                  <a:t>1</a:t>
                </a:r>
                <a:endPara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endParaRPr>
              </a:p>
            </p:txBody>
          </p:sp>
          <p:sp>
            <p:nvSpPr>
              <p:cNvPr id="50" name="圆角矩形 16"/>
              <p:cNvSpPr/>
              <p:nvPr>
                <p:custDataLst>
                  <p:tags r:id="rId8"/>
                </p:custDataLst>
              </p:nvPr>
            </p:nvSpPr>
            <p:spPr>
              <a:xfrm>
                <a:off x="7136" y="9083"/>
                <a:ext cx="2160" cy="635"/>
              </a:xfrm>
              <a:prstGeom prst="roundRect">
                <a:avLst>
                  <a:gd name="adj" fmla="val 23765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none" numCol="1" spcCol="0" rtlCol="0" fromWordArt="0" anchor="ctr" anchorCtr="0" forceAA="0" compatLnSpc="1">
                <a:norm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1400" b="1">
                    <a:solidFill>
                      <a:srgbClr val="FFFFFF"/>
                    </a:solidFill>
                    <a:latin typeface="+mn-ea"/>
                    <a:cs typeface="+mn-ea"/>
                    <a:sym typeface="+mn-ea"/>
                  </a:rPr>
                  <a:t>Manual/Auto</a:t>
                </a:r>
                <a:endParaRPr lang="en-US" altLang="zh-CN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70" y="2698"/>
              <a:ext cx="4842" cy="18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68" y="4922"/>
              <a:ext cx="4821" cy="26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4" name="组合 13"/>
          <p:cNvGrpSpPr/>
          <p:nvPr/>
        </p:nvGrpSpPr>
        <p:grpSpPr>
          <a:xfrm>
            <a:off x="8034655" y="1365885"/>
            <a:ext cx="3460750" cy="5092700"/>
            <a:chOff x="12653" y="2151"/>
            <a:chExt cx="5450" cy="8020"/>
          </a:xfrm>
        </p:grpSpPr>
        <p:grpSp>
          <p:nvGrpSpPr>
            <p:cNvPr id="10" name="组合 9"/>
            <p:cNvGrpSpPr/>
            <p:nvPr/>
          </p:nvGrpSpPr>
          <p:grpSpPr>
            <a:xfrm>
              <a:off x="12653" y="2151"/>
              <a:ext cx="5450" cy="8020"/>
              <a:chOff x="12653" y="2151"/>
              <a:chExt cx="5450" cy="8020"/>
            </a:xfrm>
          </p:grpSpPr>
          <p:sp>
            <p:nvSpPr>
              <p:cNvPr id="52" name="圆角矩形 3"/>
              <p:cNvSpPr/>
              <p:nvPr>
                <p:custDataLst>
                  <p:tags r:id="rId11"/>
                </p:custDataLst>
              </p:nvPr>
            </p:nvSpPr>
            <p:spPr>
              <a:xfrm>
                <a:off x="12813" y="2335"/>
                <a:ext cx="5290" cy="7836"/>
              </a:xfrm>
              <a:custGeom>
                <a:avLst/>
                <a:gdLst>
                  <a:gd name="adj" fmla="val 6621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239" h="6687">
                    <a:moveTo>
                      <a:pt x="5035" y="0"/>
                    </a:moveTo>
                    <a:lnTo>
                      <a:pt x="5041" y="3"/>
                    </a:lnTo>
                    <a:cubicBezTo>
                      <a:pt x="5158" y="59"/>
                      <a:pt x="5239" y="179"/>
                      <a:pt x="5239" y="318"/>
                    </a:cubicBezTo>
                    <a:lnTo>
                      <a:pt x="5239" y="6337"/>
                    </a:lnTo>
                    <a:cubicBezTo>
                      <a:pt x="5239" y="6531"/>
                      <a:pt x="5083" y="6687"/>
                      <a:pt x="4889" y="6687"/>
                    </a:cubicBezTo>
                    <a:lnTo>
                      <a:pt x="307" y="6687"/>
                    </a:lnTo>
                    <a:cubicBezTo>
                      <a:pt x="180" y="6687"/>
                      <a:pt x="69" y="6620"/>
                      <a:pt x="8" y="6519"/>
                    </a:cubicBezTo>
                    <a:lnTo>
                      <a:pt x="0" y="6505"/>
                    </a:lnTo>
                    <a:lnTo>
                      <a:pt x="10" y="6510"/>
                    </a:lnTo>
                    <a:cubicBezTo>
                      <a:pt x="52" y="6527"/>
                      <a:pt x="98" y="6537"/>
                      <a:pt x="146" y="6537"/>
                    </a:cubicBezTo>
                    <a:lnTo>
                      <a:pt x="4728" y="6537"/>
                    </a:lnTo>
                    <a:cubicBezTo>
                      <a:pt x="4922" y="6537"/>
                      <a:pt x="5078" y="6381"/>
                      <a:pt x="5078" y="6187"/>
                    </a:cubicBezTo>
                    <a:lnTo>
                      <a:pt x="5078" y="168"/>
                    </a:lnTo>
                    <a:cubicBezTo>
                      <a:pt x="5078" y="107"/>
                      <a:pt x="5063" y="51"/>
                      <a:pt x="5036" y="1"/>
                    </a:cubicBezTo>
                    <a:lnTo>
                      <a:pt x="50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323850" tIns="215900" rIns="179705" bIns="698500" numCol="1" spcCol="0" rtlCol="0" fromWordArt="0" anchor="t" anchorCtr="0" forceAA="0" compatLnSpc="1">
                <a:noAutofit/>
              </a:bodyPr>
              <a:lstStyle/>
              <a:p>
                <a:pPr lvl="0" algn="l">
                  <a:lnSpc>
                    <a:spcPct val="140000"/>
                  </a:lnSpc>
                  <a:buClrTx/>
                  <a:buSzTx/>
                  <a:buFontTx/>
                </a:pPr>
                <a:endParaRPr lang="zh-CN" altLang="zh-CN" sz="1400" dirty="0">
                  <a:solidFill>
                    <a:srgbClr val="262626"/>
                  </a:solidFill>
                  <a:latin typeface="+mn-ea"/>
                  <a:cs typeface="+mn-ea"/>
                  <a:sym typeface="+mn-ea"/>
                </a:endParaRPr>
              </a:p>
            </p:txBody>
          </p:sp>
          <p:sp useBgFill="1">
            <p:nvSpPr>
              <p:cNvPr id="53" name="圆角矩形 3"/>
              <p:cNvSpPr/>
              <p:nvPr>
                <p:custDataLst>
                  <p:tags r:id="rId12"/>
                </p:custDataLst>
              </p:nvPr>
            </p:nvSpPr>
            <p:spPr>
              <a:xfrm>
                <a:off x="12653" y="2151"/>
                <a:ext cx="5289" cy="7873"/>
              </a:xfrm>
              <a:prstGeom prst="roundRect">
                <a:avLst>
                  <a:gd name="adj" fmla="val 6621"/>
                </a:avLst>
              </a:prstGeom>
              <a:solidFill>
                <a:schemeClr val="lt1">
                  <a:lumMod val="100000"/>
                  <a:alpha val="1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288290" tIns="252095" rIns="288290" bIns="698500" numCol="1" spcCol="0" rtlCol="0" fromWordArt="0" anchor="t" anchorCtr="0" forceAA="0" compatLnSpc="1">
                <a:noAutofit/>
              </a:bodyPr>
              <a:lstStyle/>
              <a:p>
                <a:pPr lvl="0" algn="l">
                  <a:lnSpc>
                    <a:spcPct val="140000"/>
                  </a:lnSpc>
                  <a:buClrTx/>
                  <a:buSzTx/>
                  <a:buFontTx/>
                </a:pPr>
                <a:r>
                  <a:rPr lang="en-US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sym typeface="+mn-ea"/>
                  </a:rPr>
                  <a:t>1</a:t>
                </a:r>
                <a:endPara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endParaRPr>
              </a:p>
            </p:txBody>
          </p:sp>
          <p:sp>
            <p:nvSpPr>
              <p:cNvPr id="54" name="圆角矩形 16"/>
              <p:cNvSpPr/>
              <p:nvPr>
                <p:custDataLst>
                  <p:tags r:id="rId13"/>
                </p:custDataLst>
              </p:nvPr>
            </p:nvSpPr>
            <p:spPr>
              <a:xfrm>
                <a:off x="12945" y="9083"/>
                <a:ext cx="2160" cy="635"/>
              </a:xfrm>
              <a:prstGeom prst="roundRect">
                <a:avLst>
                  <a:gd name="adj" fmla="val 23765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none" numCol="1" spcCol="0" rtlCol="0" fromWordArt="0" anchor="ctr" anchorCtr="0" forceAA="0" compatLnSpc="1">
                <a:norm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1400" b="1">
                    <a:solidFill>
                      <a:srgbClr val="FFFFFF"/>
                    </a:solidFill>
                    <a:latin typeface="+mn-ea"/>
                    <a:cs typeface="+mn-ea"/>
                    <a:sym typeface="+mn-ea"/>
                  </a:rPr>
                  <a:t>console</a:t>
                </a:r>
                <a:endParaRPr lang="en-US" altLang="zh-CN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913" y="2615"/>
              <a:ext cx="4802" cy="52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53905" y="199390"/>
            <a:ext cx="2393315" cy="44196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760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4940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57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0067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945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81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06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项目总括与</a:t>
            </a:r>
            <a:r>
              <a:rPr lang="zh-CN" altLang="en-US"/>
              <a:t>技术栈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01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0" name="标题 3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65505" y="1102360"/>
            <a:ext cx="3596005" cy="2101850"/>
          </a:xfrm>
        </p:spPr>
        <p:txBody>
          <a:bodyPr anchor="t" anchorCtr="0"/>
          <a:p>
            <a:r>
              <a:rPr lang="en-US" altLang="zh-CN" sz="4400"/>
              <a:t>UI </a:t>
            </a:r>
            <a:r>
              <a:rPr lang="zh-CN" altLang="en-US" sz="4400"/>
              <a:t>设计</a:t>
            </a:r>
            <a:br>
              <a:rPr lang="zh-CN" altLang="en-US" sz="4400"/>
            </a:br>
            <a:br>
              <a:rPr lang="en-US" altLang="zh-CN" sz="1200"/>
            </a:br>
            <a:r>
              <a:rPr lang="en-US" altLang="zh-CN" sz="2400"/>
              <a:t>@kit.UIDesignKit</a:t>
            </a:r>
            <a:br>
              <a:rPr lang="en-US" altLang="zh-CN" sz="2400"/>
            </a:br>
            <a:r>
              <a:rPr lang="en-US" altLang="zh-CN" sz="2400"/>
              <a:t>@kit.ArkUI</a:t>
            </a:r>
            <a:endParaRPr lang="en-US" altLang="zh-CN" sz="2400"/>
          </a:p>
        </p:txBody>
      </p:sp>
      <p:sp>
        <p:nvSpPr>
          <p:cNvPr id="32" name="同侧圆角矩形 31"/>
          <p:cNvSpPr/>
          <p:nvPr>
            <p:custDataLst>
              <p:tags r:id="rId2"/>
            </p:custDataLst>
          </p:nvPr>
        </p:nvSpPr>
        <p:spPr>
          <a:xfrm rot="5400000">
            <a:off x="-857885" y="1889125"/>
            <a:ext cx="2172335" cy="455930"/>
          </a:xfrm>
          <a:prstGeom prst="round2SameRect">
            <a:avLst/>
          </a:prstGeom>
          <a:solidFill>
            <a:schemeClr val="accent1">
              <a:alpha val="25000"/>
            </a:schemeClr>
          </a:solidFill>
          <a:ln w="3175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Arial" panose="020B0604020202090204" pitchFamily="34" charset="0"/>
              <a:ea typeface="微软雅黑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855" y="4524375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855" y="2392045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455" y="4504055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2615" y="2392045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2025" y="2392045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2025" y="4524375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15" name="图片 14" descr="/Users/raychen/Documents/smart_shed/app_icon_glass.pngapp_icon_glass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961640" y="3888105"/>
            <a:ext cx="1499870" cy="149987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6" name="图片 15" descr="app_ic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410" y="3888105"/>
            <a:ext cx="1499870" cy="149987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8" name="圆角矩形 17"/>
          <p:cNvSpPr/>
          <p:nvPr/>
        </p:nvSpPr>
        <p:spPr>
          <a:xfrm>
            <a:off x="2961005" y="3888105"/>
            <a:ext cx="1501140" cy="1499870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18485" y="4084955"/>
            <a:ext cx="11868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600" b="1">
                <a:latin typeface="Arial Bold" panose="020B0604020202090204" charset="0"/>
                <a:cs typeface="Arial Bold" panose="020B0604020202090204" charset="0"/>
              </a:rPr>
              <a:t>?</a:t>
            </a:r>
            <a:endParaRPr lang="en-US" altLang="zh-CN" sz="6600" b="1">
              <a:latin typeface="Arial Bold" panose="020B0604020202090204" charset="0"/>
              <a:cs typeface="Arial Bold" panose="020B06040202020902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672455" y="280035"/>
            <a:ext cx="1638300" cy="1619250"/>
            <a:chOff x="8933" y="441"/>
            <a:chExt cx="2580" cy="255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33" y="441"/>
              <a:ext cx="2551" cy="2551"/>
            </a:xfrm>
            <a:prstGeom prst="roundRect">
              <a:avLst/>
            </a:prstGeom>
            <a:ln w="28575" cap="flat" cmpd="sng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25400" stA="67000" endA="300" endPos="27000" dir="5400000" sy="-100000" algn="bl" rotWithShape="0"/>
              <a:softEdge rad="12700"/>
            </a:effectLst>
          </p:spPr>
        </p:pic>
        <p:sp>
          <p:nvSpPr>
            <p:cNvPr id="19" name="圆角矩形 18"/>
            <p:cNvSpPr/>
            <p:nvPr/>
          </p:nvSpPr>
          <p:spPr>
            <a:xfrm>
              <a:off x="8933" y="441"/>
              <a:ext cx="2580" cy="2550"/>
            </a:xfrm>
            <a:prstGeom prst="roundRect">
              <a:avLst/>
            </a:prstGeom>
            <a:solidFill>
              <a:schemeClr val="bg1">
                <a:lumMod val="95000"/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181" y="751"/>
              <a:ext cx="2040" cy="18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6600" b="1">
                  <a:latin typeface="Arial Bold" panose="020B0604020202090204" charset="0"/>
                  <a:cs typeface="Arial Bold" panose="020B0604020202090204" charset="0"/>
                </a:rPr>
                <a:t>?</a:t>
              </a:r>
              <a:endParaRPr lang="en-US" altLang="zh-CN" sz="6600" b="1">
                <a:latin typeface="Arial Bold" panose="020B0604020202090204" charset="0"/>
                <a:cs typeface="Arial Bold" panose="020B060402020209020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762240" y="258445"/>
            <a:ext cx="1643380" cy="1620520"/>
            <a:chOff x="12224" y="407"/>
            <a:chExt cx="2588" cy="255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224" y="409"/>
              <a:ext cx="2551" cy="2551"/>
            </a:xfrm>
            <a:prstGeom prst="roundRect">
              <a:avLst/>
            </a:prstGeom>
            <a:ln w="28575" cap="flat" cmpd="sng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25400" stA="67000" endA="300" endPos="27000" dir="5400000" sy="-100000" algn="bl" rotWithShape="0"/>
              <a:softEdge rad="12700"/>
            </a:effectLst>
          </p:spPr>
        </p:pic>
        <p:sp>
          <p:nvSpPr>
            <p:cNvPr id="21" name="圆角矩形 20"/>
            <p:cNvSpPr/>
            <p:nvPr/>
          </p:nvSpPr>
          <p:spPr>
            <a:xfrm>
              <a:off x="12232" y="407"/>
              <a:ext cx="2580" cy="2550"/>
            </a:xfrm>
            <a:prstGeom prst="roundRect">
              <a:avLst/>
            </a:prstGeom>
            <a:solidFill>
              <a:schemeClr val="bg1">
                <a:lumMod val="95000"/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2480" y="717"/>
              <a:ext cx="2040" cy="18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6600" b="1">
                  <a:latin typeface="Arial Bold" panose="020B0604020202090204" charset="0"/>
                  <a:cs typeface="Arial Bold" panose="020B0604020202090204" charset="0"/>
                </a:rPr>
                <a:t>?</a:t>
              </a:r>
              <a:endParaRPr lang="en-US" altLang="zh-CN" sz="6600" b="1">
                <a:latin typeface="Arial Bold" panose="020B0604020202090204" charset="0"/>
                <a:cs typeface="Arial Bold" panose="020B060402020209020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851390" y="269875"/>
            <a:ext cx="1638300" cy="1619885"/>
            <a:chOff x="15514" y="425"/>
            <a:chExt cx="2580" cy="255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515" y="426"/>
              <a:ext cx="2551" cy="2551"/>
            </a:xfrm>
            <a:prstGeom prst="roundRect">
              <a:avLst/>
            </a:prstGeom>
            <a:ln w="28575" cap="flat" cmpd="sng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25400" stA="67000" endA="300" endPos="27000" dir="5400000" sy="-100000" algn="bl" rotWithShape="0"/>
              <a:softEdge rad="12700"/>
            </a:effectLst>
          </p:spPr>
        </p:pic>
        <p:sp>
          <p:nvSpPr>
            <p:cNvPr id="23" name="圆角矩形 22"/>
            <p:cNvSpPr/>
            <p:nvPr/>
          </p:nvSpPr>
          <p:spPr>
            <a:xfrm>
              <a:off x="15514" y="425"/>
              <a:ext cx="2580" cy="2550"/>
            </a:xfrm>
            <a:prstGeom prst="roundRect">
              <a:avLst/>
            </a:prstGeom>
            <a:solidFill>
              <a:schemeClr val="bg1">
                <a:lumMod val="95000"/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5762" y="751"/>
              <a:ext cx="2040" cy="18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6600" b="1">
                  <a:latin typeface="Arial Bold" panose="020B0604020202090204" charset="0"/>
                  <a:cs typeface="Arial Bold" panose="020B0604020202090204" charset="0"/>
                </a:rPr>
                <a:t>?</a:t>
              </a:r>
              <a:endParaRPr lang="en-US" altLang="zh-CN" sz="6600" b="1">
                <a:latin typeface="Arial Bold" panose="020B0604020202090204" charset="0"/>
                <a:cs typeface="Arial Bold" panose="020B0604020202090204" charset="0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latin typeface="+mn-ea"/>
                <a:ea typeface="+mn-ea"/>
                <a:cs typeface="+mn-cs"/>
              </a:rPr>
              <a:t>视觉风格</a:t>
            </a:r>
            <a:endParaRPr lang="zh-CN" altLang="en-US">
              <a:latin typeface="+mn-ea"/>
              <a:ea typeface="+mn-ea"/>
              <a:cs typeface="+mn-cs"/>
            </a:endParaRPr>
          </a:p>
        </p:txBody>
      </p:sp>
      <p:grpSp>
        <p:nvGrpSpPr>
          <p:cNvPr id="33" name="组合 32"/>
          <p:cNvGrpSpPr/>
          <p:nvPr>
            <p:custDataLst>
              <p:tags r:id="rId2"/>
            </p:custDataLst>
          </p:nvPr>
        </p:nvGrpSpPr>
        <p:grpSpPr>
          <a:xfrm>
            <a:off x="695960" y="1299210"/>
            <a:ext cx="10799445" cy="1346200"/>
            <a:chOff x="1096" y="2046"/>
            <a:chExt cx="17007" cy="2120"/>
          </a:xfrm>
        </p:grpSpPr>
        <p:sp>
          <p:nvSpPr>
            <p:cNvPr id="21" name="圆角矩形 20"/>
            <p:cNvSpPr/>
            <p:nvPr>
              <p:custDataLst>
                <p:tags r:id="rId3"/>
              </p:custDataLst>
            </p:nvPr>
          </p:nvSpPr>
          <p:spPr>
            <a:xfrm>
              <a:off x="1096" y="2440"/>
              <a:ext cx="662" cy="66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  <a:effectLst>
              <a:outerShdw blurRad="177800" dist="381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pic>
          <p:nvPicPr>
            <p:cNvPr id="22" name="图片 21" descr="343439383331313b343532303031393bd2b5bca8b9dcc0ed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83" y="2651"/>
              <a:ext cx="288" cy="288"/>
            </a:xfrm>
            <a:prstGeom prst="rect">
              <a:avLst/>
            </a:prstGeom>
            <a:effectLst/>
          </p:spPr>
        </p:pic>
        <p:sp>
          <p:nvSpPr>
            <p:cNvPr id="50" name="矩形 49"/>
            <p:cNvSpPr/>
            <p:nvPr>
              <p:custDataLst>
                <p:tags r:id="rId7"/>
              </p:custDataLst>
            </p:nvPr>
          </p:nvSpPr>
          <p:spPr>
            <a:xfrm>
              <a:off x="2135" y="2046"/>
              <a:ext cx="15968" cy="2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indent="0" fontAlgn="auto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</a:pPr>
              <a:r>
                <a:rPr lang="zh-CN" altLang="en-US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色彩方案</a:t>
              </a:r>
              <a:r>
                <a:rPr lang="en-US" altLang="zh-CN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：</a:t>
              </a:r>
              <a:r>
                <a:rPr lang="zh-CN" altLang="en-US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视觉基调基于</a:t>
              </a:r>
              <a:r>
                <a:rPr lang="en-US" altLang="zh-CN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color.json</a:t>
              </a:r>
              <a:r>
                <a:rPr lang="zh-CN" altLang="en-US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定义与页面自定颜色定义。</a:t>
              </a:r>
              <a:endPara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indent="0" fontAlgn="auto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</a:pPr>
              <a:r>
                <a:rPr lang="en-US" altLang="zh-CN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·</a:t>
              </a:r>
              <a:r>
                <a:rPr lang="zh-CN" altLang="en-US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总体视觉基调以轻盈的科技灰蓝构建多层次背景，营造通透干净的数字大棚视界。核心状态色提取自自然，采用明暗双层逻辑：生态绿与轻绿交织，用于设备在线及正常运作提示；</a:t>
              </a:r>
              <a:endPara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indent="0" fontAlgn="auto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</a:pPr>
              <a:r>
                <a:rPr lang="en-US" altLang="zh-CN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·</a:t>
              </a:r>
              <a:r>
                <a:rPr lang="zh-CN" altLang="en-US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特殊页面使用警告红配合轻红，用于异常与断连警示。色彩规范高度统一，符合</a:t>
              </a:r>
              <a:r>
                <a:rPr lang="zh-CN" altLang="en-US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用户直觉。</a:t>
              </a:r>
              <a:endPara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5" name="组合 34"/>
          <p:cNvGrpSpPr/>
          <p:nvPr>
            <p:custDataLst>
              <p:tags r:id="rId8"/>
            </p:custDataLst>
          </p:nvPr>
        </p:nvGrpSpPr>
        <p:grpSpPr>
          <a:xfrm>
            <a:off x="703580" y="4362450"/>
            <a:ext cx="10792460" cy="1449070"/>
            <a:chOff x="1108" y="6870"/>
            <a:chExt cx="16996" cy="2282"/>
          </a:xfrm>
        </p:grpSpPr>
        <p:sp>
          <p:nvSpPr>
            <p:cNvPr id="31" name="圆角矩形 30"/>
            <p:cNvSpPr/>
            <p:nvPr>
              <p:custDataLst>
                <p:tags r:id="rId9"/>
              </p:custDataLst>
            </p:nvPr>
          </p:nvSpPr>
          <p:spPr>
            <a:xfrm>
              <a:off x="1109" y="7602"/>
              <a:ext cx="662" cy="66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  <a:effectLst>
              <a:outerShdw blurRad="177800" dist="381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latin typeface="+mn-ea"/>
              </a:endParaRPr>
            </a:p>
          </p:txBody>
        </p:sp>
        <p:pic>
          <p:nvPicPr>
            <p:cNvPr id="25" name="图片 24" descr="343439383331313b343532303033323bd3a6d3c3b9dcc0ed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72" y="7760"/>
              <a:ext cx="336" cy="336"/>
            </a:xfrm>
            <a:prstGeom prst="rect">
              <a:avLst/>
            </a:prstGeom>
          </p:spPr>
        </p:pic>
        <p:sp>
          <p:nvSpPr>
            <p:cNvPr id="58" name="矩形 57"/>
            <p:cNvSpPr/>
            <p:nvPr>
              <p:custDataLst>
                <p:tags r:id="rId13"/>
              </p:custDataLst>
            </p:nvPr>
          </p:nvSpPr>
          <p:spPr>
            <a:xfrm>
              <a:off x="2133" y="7032"/>
              <a:ext cx="15968" cy="2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indent="0" fontAlgn="auto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</a:pPr>
              <a:r>
                <a:rPr lang="zh-CN" altLang="en-US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图标与插图</a:t>
              </a:r>
              <a:r>
                <a:rPr lang="en-US" altLang="zh-CN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：</a:t>
              </a:r>
              <a:r>
                <a:rPr lang="zh-CN" altLang="en-US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系统图标采用</a:t>
              </a:r>
              <a:r>
                <a:rPr lang="en-US" altLang="zh-CN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app.media</a:t>
              </a:r>
              <a:r>
                <a:rPr lang="zh-CN" altLang="en-US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与</a:t>
              </a:r>
              <a:r>
                <a:rPr lang="en-US" altLang="zh-CN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sys.symbol</a:t>
              </a:r>
              <a:r>
                <a:rPr lang="zh-CN" altLang="en-US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双系统设计，融合了业务定制与鸿蒙原生美学。</a:t>
              </a:r>
              <a:endPara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indent="0" fontAlgn="auto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</a:pPr>
              <a:r>
                <a:rPr lang="en-US" altLang="zh-CN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·</a:t>
              </a:r>
              <a:r>
                <a:rPr lang="zh-CN" altLang="en-US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设备控制（如风扇、水泵）使用</a:t>
              </a:r>
              <a:r>
                <a:rPr lang="en-US" altLang="zh-CN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app.media </a:t>
              </a:r>
              <a:r>
                <a:rPr lang="zh-CN" altLang="en-US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引入高辨识度的微拟物线框图标，滑块联动直观</a:t>
              </a:r>
              <a:r>
                <a:rPr lang="en-US" altLang="zh-CN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。</a:t>
              </a:r>
              <a:endPara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indent="0" fontAlgn="auto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</a:pPr>
              <a:r>
                <a:rPr lang="en-US" altLang="zh-CN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·</a:t>
              </a:r>
              <a:r>
                <a:rPr lang="zh-CN" altLang="en-US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页面</a:t>
              </a:r>
              <a:r>
                <a:rPr lang="zh-CN" altLang="en-US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组件则深度集成鸿蒙原生的</a:t>
              </a:r>
              <a:r>
                <a:rPr lang="en-US" altLang="zh-CN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sys.symbol </a:t>
              </a:r>
              <a:r>
                <a:rPr lang="zh-CN" altLang="en-US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图标系统，完美契合系统级视觉语言。</a:t>
              </a:r>
              <a:endPara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cxnSp>
          <p:nvCxnSpPr>
            <p:cNvPr id="54" name="直接连接符 53"/>
            <p:cNvCxnSpPr/>
            <p:nvPr>
              <p:custDataLst>
                <p:tags r:id="rId14"/>
              </p:custDataLst>
            </p:nvPr>
          </p:nvCxnSpPr>
          <p:spPr>
            <a:xfrm>
              <a:off x="1108" y="6870"/>
              <a:ext cx="16996" cy="0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>
            <p:custDataLst>
              <p:tags r:id="rId15"/>
            </p:custDataLst>
          </p:nvPr>
        </p:nvGrpSpPr>
        <p:grpSpPr>
          <a:xfrm>
            <a:off x="703580" y="2759075"/>
            <a:ext cx="10792460" cy="1459230"/>
            <a:chOff x="1108" y="4345"/>
            <a:chExt cx="16996" cy="2298"/>
          </a:xfrm>
        </p:grpSpPr>
        <p:sp>
          <p:nvSpPr>
            <p:cNvPr id="29" name="圆角矩形 28"/>
            <p:cNvSpPr/>
            <p:nvPr>
              <p:custDataLst>
                <p:tags r:id="rId16"/>
              </p:custDataLst>
            </p:nvPr>
          </p:nvSpPr>
          <p:spPr>
            <a:xfrm>
              <a:off x="1109" y="5429"/>
              <a:ext cx="662" cy="66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  <a:effectLst>
              <a:outerShdw blurRad="177800" dist="381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latin typeface="+mn-ea"/>
              </a:endParaRPr>
            </a:p>
          </p:txBody>
        </p:sp>
        <p:pic>
          <p:nvPicPr>
            <p:cNvPr id="24" name="图片 23" descr="343439383331313b343532303032303bb8f6c8cbd0c5cfa2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272" y="5591"/>
              <a:ext cx="336" cy="336"/>
            </a:xfrm>
            <a:prstGeom prst="rect">
              <a:avLst/>
            </a:prstGeom>
          </p:spPr>
        </p:pic>
        <p:sp>
          <p:nvSpPr>
            <p:cNvPr id="55" name="矩形 54"/>
            <p:cNvSpPr/>
            <p:nvPr>
              <p:custDataLst>
                <p:tags r:id="rId20"/>
              </p:custDataLst>
            </p:nvPr>
          </p:nvSpPr>
          <p:spPr>
            <a:xfrm>
              <a:off x="2135" y="4523"/>
              <a:ext cx="15968" cy="2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indent="0" fontAlgn="auto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</a:pPr>
              <a:r>
                <a:rPr lang="zh-CN" altLang="en-US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字体与层级</a:t>
              </a:r>
              <a:r>
                <a:rPr lang="en-US" altLang="zh-CN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：</a:t>
              </a:r>
              <a:r>
                <a:rPr lang="zh-CN" altLang="en-US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遵循</a:t>
              </a:r>
              <a:r>
                <a:rPr lang="en-US" altLang="zh-CN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HarmonyOS</a:t>
              </a:r>
              <a:r>
                <a:rPr lang="zh-CN" altLang="en-US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的美学规范</a:t>
              </a:r>
              <a:r>
                <a:rPr lang="en-US" altLang="zh-CN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，</a:t>
              </a:r>
              <a:r>
                <a:rPr lang="zh-CN" altLang="en-US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字体与页面层级严格进行划分</a:t>
              </a:r>
              <a:r>
                <a:rPr lang="en-US" altLang="zh-CN" sz="1600" b="1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。</a:t>
              </a:r>
              <a:endPara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indent="0" fontAlgn="auto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</a:pPr>
              <a:r>
                <a:rPr lang="en-US" altLang="zh-CN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·</a:t>
              </a:r>
              <a:r>
                <a:rPr lang="zh-CN" altLang="en-US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数据看板的核心监测数值采用</a:t>
              </a:r>
              <a:r>
                <a:rPr lang="en-US" altLang="zh-CN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22px</a:t>
              </a:r>
              <a:r>
                <a:rPr lang="zh-CN" altLang="en-US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粗体，如空气温度、土壤湿度等，确保核心指标一目了然；模块标题采用</a:t>
              </a:r>
              <a:r>
                <a:rPr lang="en-US" altLang="zh-CN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17px</a:t>
              </a:r>
              <a:r>
                <a:rPr lang="zh-CN" altLang="en-US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强调体，平衡页面结构；辅助信息与设备标签则采用</a:t>
              </a:r>
              <a:r>
                <a:rPr lang="en-US" altLang="zh-CN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12-14px</a:t>
              </a:r>
              <a:r>
                <a:rPr lang="zh-CN" altLang="en-US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常规体。</a:t>
              </a:r>
              <a:endPara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indent="0" fontAlgn="auto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</a:pPr>
              <a:r>
                <a:rPr lang="en-US" altLang="zh-CN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·</a:t>
              </a:r>
              <a:r>
                <a:rPr lang="zh-CN" altLang="en-US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整体排版字阶错落有致，在保障大屏与手机端跨端自适应的同时，带来</a:t>
              </a:r>
              <a:r>
                <a:rPr lang="zh-CN" altLang="en-US" sz="160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了数据可读性。</a:t>
              </a:r>
              <a:endPara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cxnSp>
          <p:nvCxnSpPr>
            <p:cNvPr id="66" name="直接连接符 65"/>
            <p:cNvCxnSpPr/>
            <p:nvPr>
              <p:custDataLst>
                <p:tags r:id="rId21"/>
              </p:custDataLst>
            </p:nvPr>
          </p:nvCxnSpPr>
          <p:spPr>
            <a:xfrm>
              <a:off x="1108" y="4345"/>
              <a:ext cx="16996" cy="0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653905" y="199390"/>
            <a:ext cx="2393315" cy="441960"/>
          </a:xfrm>
          <a:prstGeom prst="rect">
            <a:avLst/>
          </a:prstGeom>
        </p:spPr>
      </p:pic>
      <p:pic>
        <p:nvPicPr>
          <p:cNvPr id="2" name="图片 1" descr="light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2505" y="6089015"/>
            <a:ext cx="360000" cy="360000"/>
          </a:xfrm>
          <a:prstGeom prst="rect">
            <a:avLst/>
          </a:prstGeom>
        </p:spPr>
      </p:pic>
      <p:pic>
        <p:nvPicPr>
          <p:cNvPr id="3" name="图片 2" descr="wind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16050" y="6089015"/>
            <a:ext cx="360000" cy="360000"/>
          </a:xfrm>
          <a:prstGeom prst="rect">
            <a:avLst/>
          </a:prstGeom>
        </p:spPr>
      </p:pic>
      <p:pic>
        <p:nvPicPr>
          <p:cNvPr id="4" name="图片 3" descr="water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39595" y="6089015"/>
            <a:ext cx="360000" cy="360000"/>
          </a:xfrm>
          <a:prstGeom prst="rect">
            <a:avLst/>
          </a:prstGeom>
        </p:spPr>
      </p:pic>
      <p:pic>
        <p:nvPicPr>
          <p:cNvPr id="5" name="图片 4" descr="light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63140" y="6089015"/>
            <a:ext cx="360000" cy="360000"/>
          </a:xfrm>
          <a:prstGeom prst="rect">
            <a:avLst/>
          </a:prstGeom>
        </p:spPr>
      </p:pic>
      <p:pic>
        <p:nvPicPr>
          <p:cNvPr id="6" name="图片 5" descr="water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10230" y="6089015"/>
            <a:ext cx="360000" cy="360000"/>
          </a:xfrm>
          <a:prstGeom prst="rect">
            <a:avLst/>
          </a:prstGeom>
        </p:spPr>
      </p:pic>
      <p:pic>
        <p:nvPicPr>
          <p:cNvPr id="7" name="图片 6" descr="wind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686685" y="6089015"/>
            <a:ext cx="360000" cy="360000"/>
          </a:xfrm>
          <a:prstGeom prst="rect">
            <a:avLst/>
          </a:prstGeom>
        </p:spPr>
      </p:pic>
      <p:pic>
        <p:nvPicPr>
          <p:cNvPr id="8" name="图片 7" descr="light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3775" y="6089015"/>
            <a:ext cx="360000" cy="360000"/>
          </a:xfrm>
          <a:prstGeom prst="rect">
            <a:avLst/>
          </a:prstGeom>
        </p:spPr>
      </p:pic>
      <p:pic>
        <p:nvPicPr>
          <p:cNvPr id="9" name="图片 8" descr="wind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57320" y="6089015"/>
            <a:ext cx="360000" cy="360000"/>
          </a:xfrm>
          <a:prstGeom prst="rect">
            <a:avLst/>
          </a:prstGeom>
        </p:spPr>
      </p:pic>
      <p:pic>
        <p:nvPicPr>
          <p:cNvPr id="10" name="图片 9" descr="water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80865" y="6089015"/>
            <a:ext cx="360000" cy="360000"/>
          </a:xfrm>
          <a:prstGeom prst="rect">
            <a:avLst/>
          </a:prstGeom>
        </p:spPr>
      </p:pic>
      <p:pic>
        <p:nvPicPr>
          <p:cNvPr id="11" name="图片 10" descr="light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04410" y="6089015"/>
            <a:ext cx="360000" cy="360000"/>
          </a:xfrm>
          <a:prstGeom prst="rect">
            <a:avLst/>
          </a:prstGeom>
        </p:spPr>
      </p:pic>
      <p:pic>
        <p:nvPicPr>
          <p:cNvPr id="12" name="图片 11" descr="water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651500" y="6089015"/>
            <a:ext cx="360000" cy="360000"/>
          </a:xfrm>
          <a:prstGeom prst="rect">
            <a:avLst/>
          </a:prstGeom>
        </p:spPr>
      </p:pic>
      <p:pic>
        <p:nvPicPr>
          <p:cNvPr id="13" name="图片 12" descr="wind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27955" y="6089015"/>
            <a:ext cx="360000" cy="360000"/>
          </a:xfrm>
          <a:prstGeom prst="rect">
            <a:avLst/>
          </a:prstGeom>
        </p:spPr>
      </p:pic>
      <p:pic>
        <p:nvPicPr>
          <p:cNvPr id="14" name="图片 13" descr="light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75045" y="6089015"/>
            <a:ext cx="360000" cy="360000"/>
          </a:xfrm>
          <a:prstGeom prst="rect">
            <a:avLst/>
          </a:prstGeom>
        </p:spPr>
      </p:pic>
      <p:pic>
        <p:nvPicPr>
          <p:cNvPr id="15" name="图片 14" descr="wind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98590" y="6089015"/>
            <a:ext cx="360000" cy="360000"/>
          </a:xfrm>
          <a:prstGeom prst="rect">
            <a:avLst/>
          </a:prstGeom>
        </p:spPr>
      </p:pic>
      <p:pic>
        <p:nvPicPr>
          <p:cNvPr id="16" name="图片 15" descr="water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22135" y="6089015"/>
            <a:ext cx="360000" cy="360000"/>
          </a:xfrm>
          <a:prstGeom prst="rect">
            <a:avLst/>
          </a:prstGeom>
        </p:spPr>
      </p:pic>
      <p:pic>
        <p:nvPicPr>
          <p:cNvPr id="18" name="图片 17" descr="light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45680" y="6089015"/>
            <a:ext cx="360000" cy="360000"/>
          </a:xfrm>
          <a:prstGeom prst="rect">
            <a:avLst/>
          </a:prstGeom>
        </p:spPr>
      </p:pic>
      <p:pic>
        <p:nvPicPr>
          <p:cNvPr id="19" name="图片 18" descr="water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192770" y="6089015"/>
            <a:ext cx="360000" cy="360000"/>
          </a:xfrm>
          <a:prstGeom prst="rect">
            <a:avLst/>
          </a:prstGeom>
        </p:spPr>
      </p:pic>
      <p:pic>
        <p:nvPicPr>
          <p:cNvPr id="20" name="图片 19" descr="wind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69225" y="6089015"/>
            <a:ext cx="360000" cy="360000"/>
          </a:xfrm>
          <a:prstGeom prst="rect">
            <a:avLst/>
          </a:prstGeom>
        </p:spPr>
      </p:pic>
      <p:pic>
        <p:nvPicPr>
          <p:cNvPr id="23" name="图片 22" descr="light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16315" y="6089015"/>
            <a:ext cx="360000" cy="360000"/>
          </a:xfrm>
          <a:prstGeom prst="rect">
            <a:avLst/>
          </a:prstGeom>
        </p:spPr>
      </p:pic>
      <p:pic>
        <p:nvPicPr>
          <p:cNvPr id="26" name="图片 25" descr="wind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9860" y="6089015"/>
            <a:ext cx="360000" cy="360000"/>
          </a:xfrm>
          <a:prstGeom prst="rect">
            <a:avLst/>
          </a:prstGeom>
        </p:spPr>
      </p:pic>
      <p:pic>
        <p:nvPicPr>
          <p:cNvPr id="27" name="图片 26" descr="water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63405" y="6089015"/>
            <a:ext cx="360000" cy="360000"/>
          </a:xfrm>
          <a:prstGeom prst="rect">
            <a:avLst/>
          </a:prstGeom>
        </p:spPr>
      </p:pic>
      <p:pic>
        <p:nvPicPr>
          <p:cNvPr id="28" name="图片 27" descr="light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886950" y="6089015"/>
            <a:ext cx="360000" cy="360000"/>
          </a:xfrm>
          <a:prstGeom prst="rect">
            <a:avLst/>
          </a:prstGeom>
        </p:spPr>
      </p:pic>
      <p:pic>
        <p:nvPicPr>
          <p:cNvPr id="30" name="图片 29" descr="water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734040" y="6089015"/>
            <a:ext cx="360000" cy="360000"/>
          </a:xfrm>
          <a:prstGeom prst="rect">
            <a:avLst/>
          </a:prstGeom>
        </p:spPr>
      </p:pic>
      <p:pic>
        <p:nvPicPr>
          <p:cNvPr id="32" name="图片 31" descr="wind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310495" y="6089015"/>
            <a:ext cx="360000" cy="360000"/>
          </a:xfrm>
          <a:prstGeom prst="rect">
            <a:avLst/>
          </a:prstGeom>
        </p:spPr>
      </p:pic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1847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495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2444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529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49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37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4134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529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49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876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5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08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5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13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页面设计</a:t>
            </a:r>
            <a:r>
              <a:rPr lang="en-US" altLang="zh-CN"/>
              <a:t>：</a:t>
            </a:r>
            <a:r>
              <a:rPr lang="zh-CN" altLang="en-US"/>
              <a:t>响应式界面布局</a:t>
            </a:r>
            <a:endParaRPr lang="zh-CN" altLang="en-US"/>
          </a:p>
        </p:txBody>
      </p:sp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905" y="199390"/>
            <a:ext cx="2393315" cy="4419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8536"/>
          <a:stretch>
            <a:fillRect/>
          </a:stretch>
        </p:blipFill>
        <p:spPr>
          <a:xfrm>
            <a:off x="3044190" y="1525270"/>
            <a:ext cx="3683635" cy="26562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r="7655"/>
          <a:stretch>
            <a:fillRect/>
          </a:stretch>
        </p:blipFill>
        <p:spPr>
          <a:xfrm>
            <a:off x="7071360" y="1525270"/>
            <a:ext cx="4791075" cy="3451225"/>
          </a:xfrm>
          <a:prstGeom prst="rect">
            <a:avLst/>
          </a:prstGeom>
        </p:spPr>
      </p:pic>
      <p:pic>
        <p:nvPicPr>
          <p:cNvPr id="9" name="图片 8" descr="5aef176bf238182ca73d9300c615ab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85" y="1885315"/>
            <a:ext cx="1766570" cy="3636645"/>
          </a:xfrm>
          <a:prstGeom prst="roundRect">
            <a:avLst/>
          </a:prstGeom>
        </p:spPr>
      </p:pic>
      <p:pic>
        <p:nvPicPr>
          <p:cNvPr id="3" name="图片 2" descr="b533c737862f82bba7afb5f7d66e190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60" y="1525270"/>
            <a:ext cx="1767205" cy="3639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190" y="4504055"/>
            <a:ext cx="3625850" cy="1668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3575" y="5165090"/>
            <a:ext cx="4683125" cy="13531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871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1502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111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528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47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3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939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1132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5963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3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0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1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736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7648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9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3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295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1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07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9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0361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9838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9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5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295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29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07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1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64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9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5180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6731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9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00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295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77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07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60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64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740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8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84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7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518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48690" y="535305"/>
            <a:ext cx="10346055" cy="720090"/>
          </a:xfrm>
        </p:spPr>
        <p:txBody>
          <a:bodyPr/>
          <a:lstStyle/>
          <a:p>
            <a:r>
              <a:rPr lang="zh-CN" altLang="en-US"/>
              <a:t>动效</a:t>
            </a:r>
            <a:r>
              <a:rPr lang="en-US" altLang="zh-CN"/>
              <a:t>：</a:t>
            </a:r>
            <a:r>
              <a:rPr lang="zh-CN" altLang="en-US"/>
              <a:t>引力</a:t>
            </a:r>
            <a:endParaRPr lang="zh-CN" altLang="en-US"/>
          </a:p>
        </p:txBody>
      </p:sp>
      <p:sp>
        <p:nvSpPr>
          <p:cNvPr id="27" name="任意多边形: 形状 26"/>
          <p:cNvSpPr/>
          <p:nvPr>
            <p:custDataLst>
              <p:tags r:id="rId2"/>
            </p:custDataLst>
          </p:nvPr>
        </p:nvSpPr>
        <p:spPr>
          <a:xfrm>
            <a:off x="11736343" y="5058507"/>
            <a:ext cx="455657" cy="911313"/>
          </a:xfrm>
          <a:custGeom>
            <a:avLst/>
            <a:gdLst>
              <a:gd name="connsiteX0" fmla="*/ 455657 w 455657"/>
              <a:gd name="connsiteY0" fmla="*/ 0 h 911313"/>
              <a:gd name="connsiteX1" fmla="*/ 455657 w 455657"/>
              <a:gd name="connsiteY1" fmla="*/ 911313 h 911313"/>
              <a:gd name="connsiteX2" fmla="*/ 124404 w 455657"/>
              <a:gd name="connsiteY2" fmla="*/ 580060 h 911313"/>
              <a:gd name="connsiteX3" fmla="*/ 112496 w 455657"/>
              <a:gd name="connsiteY3" fmla="*/ 580060 h 911313"/>
              <a:gd name="connsiteX4" fmla="*/ 112496 w 455657"/>
              <a:gd name="connsiteY4" fmla="*/ 568152 h 911313"/>
              <a:gd name="connsiteX5" fmla="*/ 0 w 455657"/>
              <a:gd name="connsiteY5" fmla="*/ 455657 h 91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657" h="911313">
                <a:moveTo>
                  <a:pt x="455657" y="0"/>
                </a:moveTo>
                <a:lnTo>
                  <a:pt x="455657" y="911313"/>
                </a:lnTo>
                <a:lnTo>
                  <a:pt x="124404" y="580060"/>
                </a:lnTo>
                <a:lnTo>
                  <a:pt x="112496" y="580060"/>
                </a:lnTo>
                <a:lnTo>
                  <a:pt x="112496" y="568152"/>
                </a:lnTo>
                <a:lnTo>
                  <a:pt x="0" y="45565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>
            <p:custDataLst>
              <p:tags r:id="rId3"/>
            </p:custDataLst>
          </p:nvPr>
        </p:nvSpPr>
        <p:spPr>
          <a:xfrm>
            <a:off x="-1220" y="975373"/>
            <a:ext cx="632407" cy="1258493"/>
          </a:xfrm>
          <a:custGeom>
            <a:avLst/>
            <a:gdLst>
              <a:gd name="connsiteX0" fmla="*/ 0 w 2359678"/>
              <a:gd name="connsiteY0" fmla="*/ 0 h 4719355"/>
              <a:gd name="connsiteX1" fmla="*/ 2359678 w 2359678"/>
              <a:gd name="connsiteY1" fmla="*/ 2359677 h 4719355"/>
              <a:gd name="connsiteX2" fmla="*/ 0 w 2359678"/>
              <a:gd name="connsiteY2" fmla="*/ 4719355 h 471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9678" h="4719355">
                <a:moveTo>
                  <a:pt x="0" y="0"/>
                </a:moveTo>
                <a:lnTo>
                  <a:pt x="2359678" y="2359677"/>
                </a:lnTo>
                <a:lnTo>
                  <a:pt x="0" y="471935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4"/>
            </p:custDataLst>
          </p:nvPr>
        </p:nvSpPr>
        <p:spPr>
          <a:xfrm>
            <a:off x="-2538" y="1104676"/>
            <a:ext cx="633424" cy="1260516"/>
          </a:xfrm>
          <a:custGeom>
            <a:avLst/>
            <a:gdLst>
              <a:gd name="connsiteX0" fmla="*/ 0 w 2576331"/>
              <a:gd name="connsiteY0" fmla="*/ 0 h 5152662"/>
              <a:gd name="connsiteX1" fmla="*/ 2576331 w 2576331"/>
              <a:gd name="connsiteY1" fmla="*/ 2576331 h 5152662"/>
              <a:gd name="connsiteX2" fmla="*/ 0 w 2576331"/>
              <a:gd name="connsiteY2" fmla="*/ 5152662 h 515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6331" h="5152662">
                <a:moveTo>
                  <a:pt x="0" y="0"/>
                </a:moveTo>
                <a:lnTo>
                  <a:pt x="2576331" y="2576331"/>
                </a:lnTo>
                <a:lnTo>
                  <a:pt x="0" y="51526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>
            <p:custDataLst>
              <p:tags r:id="rId5"/>
            </p:custDataLst>
          </p:nvPr>
        </p:nvSpPr>
        <p:spPr>
          <a:xfrm>
            <a:off x="11736341" y="4915409"/>
            <a:ext cx="455656" cy="911313"/>
          </a:xfrm>
          <a:custGeom>
            <a:avLst/>
            <a:gdLst>
              <a:gd name="connsiteX0" fmla="*/ 455656 w 455656"/>
              <a:gd name="connsiteY0" fmla="*/ 0 h 911313"/>
              <a:gd name="connsiteX1" fmla="*/ 455656 w 455656"/>
              <a:gd name="connsiteY1" fmla="*/ 911313 h 911313"/>
              <a:gd name="connsiteX2" fmla="*/ 0 w 455656"/>
              <a:gd name="connsiteY2" fmla="*/ 455657 h 91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656" h="911313">
                <a:moveTo>
                  <a:pt x="455656" y="0"/>
                </a:moveTo>
                <a:lnTo>
                  <a:pt x="455656" y="911313"/>
                </a:lnTo>
                <a:lnTo>
                  <a:pt x="0" y="4556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3905" y="199390"/>
            <a:ext cx="2393315" cy="441960"/>
          </a:xfrm>
          <a:prstGeom prst="rect">
            <a:avLst/>
          </a:prstGeom>
        </p:spPr>
      </p:pic>
      <p:pic>
        <p:nvPicPr>
          <p:cNvPr id="4" name="图片 3" descr="tablet引力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555" y="1794510"/>
            <a:ext cx="6783705" cy="4205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 descr="phone转场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8985" y="913765"/>
            <a:ext cx="2505075" cy="5095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818880" y="62807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页面切换引力</a:t>
            </a:r>
            <a:r>
              <a:rPr lang="zh-CN" altLang="en-US"/>
              <a:t>场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ablet点光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1555" y="1794510"/>
            <a:ext cx="6784340" cy="421449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48690" y="535305"/>
            <a:ext cx="10346055" cy="720090"/>
          </a:xfrm>
        </p:spPr>
        <p:txBody>
          <a:bodyPr/>
          <a:lstStyle/>
          <a:p>
            <a:r>
              <a:rPr lang="zh-CN" altLang="en-US"/>
              <a:t>动效</a:t>
            </a:r>
            <a:r>
              <a:rPr lang="en-US" altLang="zh-CN"/>
              <a:t>：</a:t>
            </a:r>
            <a:r>
              <a:rPr lang="zh-CN" altLang="en-US">
                <a:sym typeface="+mn-ea"/>
              </a:rPr>
              <a:t>光场</a:t>
            </a:r>
            <a:endParaRPr lang="zh-CN" altLang="en-US"/>
          </a:p>
        </p:txBody>
      </p:sp>
      <p:sp>
        <p:nvSpPr>
          <p:cNvPr id="27" name="任意多边形: 形状 26"/>
          <p:cNvSpPr/>
          <p:nvPr>
            <p:custDataLst>
              <p:tags r:id="rId3"/>
            </p:custDataLst>
          </p:nvPr>
        </p:nvSpPr>
        <p:spPr>
          <a:xfrm>
            <a:off x="11736343" y="5058507"/>
            <a:ext cx="455657" cy="911313"/>
          </a:xfrm>
          <a:custGeom>
            <a:avLst/>
            <a:gdLst>
              <a:gd name="connsiteX0" fmla="*/ 455657 w 455657"/>
              <a:gd name="connsiteY0" fmla="*/ 0 h 911313"/>
              <a:gd name="connsiteX1" fmla="*/ 455657 w 455657"/>
              <a:gd name="connsiteY1" fmla="*/ 911313 h 911313"/>
              <a:gd name="connsiteX2" fmla="*/ 124404 w 455657"/>
              <a:gd name="connsiteY2" fmla="*/ 580060 h 911313"/>
              <a:gd name="connsiteX3" fmla="*/ 112496 w 455657"/>
              <a:gd name="connsiteY3" fmla="*/ 580060 h 911313"/>
              <a:gd name="connsiteX4" fmla="*/ 112496 w 455657"/>
              <a:gd name="connsiteY4" fmla="*/ 568152 h 911313"/>
              <a:gd name="connsiteX5" fmla="*/ 0 w 455657"/>
              <a:gd name="connsiteY5" fmla="*/ 455657 h 91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657" h="911313">
                <a:moveTo>
                  <a:pt x="455657" y="0"/>
                </a:moveTo>
                <a:lnTo>
                  <a:pt x="455657" y="911313"/>
                </a:lnTo>
                <a:lnTo>
                  <a:pt x="124404" y="580060"/>
                </a:lnTo>
                <a:lnTo>
                  <a:pt x="112496" y="580060"/>
                </a:lnTo>
                <a:lnTo>
                  <a:pt x="112496" y="568152"/>
                </a:lnTo>
                <a:lnTo>
                  <a:pt x="0" y="45565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>
            <p:custDataLst>
              <p:tags r:id="rId4"/>
            </p:custDataLst>
          </p:nvPr>
        </p:nvSpPr>
        <p:spPr>
          <a:xfrm>
            <a:off x="-1220" y="975373"/>
            <a:ext cx="632407" cy="1258493"/>
          </a:xfrm>
          <a:custGeom>
            <a:avLst/>
            <a:gdLst>
              <a:gd name="connsiteX0" fmla="*/ 0 w 2359678"/>
              <a:gd name="connsiteY0" fmla="*/ 0 h 4719355"/>
              <a:gd name="connsiteX1" fmla="*/ 2359678 w 2359678"/>
              <a:gd name="connsiteY1" fmla="*/ 2359677 h 4719355"/>
              <a:gd name="connsiteX2" fmla="*/ 0 w 2359678"/>
              <a:gd name="connsiteY2" fmla="*/ 4719355 h 471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9678" h="4719355">
                <a:moveTo>
                  <a:pt x="0" y="0"/>
                </a:moveTo>
                <a:lnTo>
                  <a:pt x="2359678" y="2359677"/>
                </a:lnTo>
                <a:lnTo>
                  <a:pt x="0" y="471935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5"/>
            </p:custDataLst>
          </p:nvPr>
        </p:nvSpPr>
        <p:spPr>
          <a:xfrm>
            <a:off x="-2538" y="1104676"/>
            <a:ext cx="633424" cy="1260516"/>
          </a:xfrm>
          <a:custGeom>
            <a:avLst/>
            <a:gdLst>
              <a:gd name="connsiteX0" fmla="*/ 0 w 2576331"/>
              <a:gd name="connsiteY0" fmla="*/ 0 h 5152662"/>
              <a:gd name="connsiteX1" fmla="*/ 2576331 w 2576331"/>
              <a:gd name="connsiteY1" fmla="*/ 2576331 h 5152662"/>
              <a:gd name="connsiteX2" fmla="*/ 0 w 2576331"/>
              <a:gd name="connsiteY2" fmla="*/ 5152662 h 515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6331" h="5152662">
                <a:moveTo>
                  <a:pt x="0" y="0"/>
                </a:moveTo>
                <a:lnTo>
                  <a:pt x="2576331" y="2576331"/>
                </a:lnTo>
                <a:lnTo>
                  <a:pt x="0" y="51526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>
            <p:custDataLst>
              <p:tags r:id="rId6"/>
            </p:custDataLst>
          </p:nvPr>
        </p:nvSpPr>
        <p:spPr>
          <a:xfrm>
            <a:off x="11736341" y="4915409"/>
            <a:ext cx="455656" cy="911313"/>
          </a:xfrm>
          <a:custGeom>
            <a:avLst/>
            <a:gdLst>
              <a:gd name="connsiteX0" fmla="*/ 455656 w 455656"/>
              <a:gd name="connsiteY0" fmla="*/ 0 h 911313"/>
              <a:gd name="connsiteX1" fmla="*/ 455656 w 455656"/>
              <a:gd name="connsiteY1" fmla="*/ 911313 h 911313"/>
              <a:gd name="connsiteX2" fmla="*/ 0 w 455656"/>
              <a:gd name="connsiteY2" fmla="*/ 455657 h 91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656" h="911313">
                <a:moveTo>
                  <a:pt x="455656" y="0"/>
                </a:moveTo>
                <a:lnTo>
                  <a:pt x="455656" y="911313"/>
                </a:lnTo>
                <a:lnTo>
                  <a:pt x="0" y="4556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905" y="199390"/>
            <a:ext cx="2393315" cy="4419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672070" y="61563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流光背景</a:t>
            </a:r>
            <a:r>
              <a:rPr lang="zh-CN" altLang="en-US"/>
              <a:t>光场</a:t>
            </a:r>
            <a:endParaRPr lang="zh-CN" altLang="en-US"/>
          </a:p>
        </p:txBody>
      </p:sp>
      <p:pic>
        <p:nvPicPr>
          <p:cNvPr id="7" name="图片 6" descr="phone点光源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6455" y="927100"/>
            <a:ext cx="2494280" cy="5080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71725" y="61563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双栏</a:t>
            </a:r>
            <a:r>
              <a:rPr lang="zh-CN" altLang="en-US"/>
              <a:t>深色模式</a:t>
            </a:r>
            <a:r>
              <a:rPr lang="zh-CN" altLang="en-US"/>
              <a:t>全局光场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48690" y="535305"/>
            <a:ext cx="10346055" cy="720090"/>
          </a:xfrm>
        </p:spPr>
        <p:txBody>
          <a:bodyPr/>
          <a:lstStyle/>
          <a:p>
            <a:r>
              <a:rPr lang="zh-CN" altLang="en-US"/>
              <a:t>动效</a:t>
            </a:r>
            <a:r>
              <a:rPr lang="en-US" altLang="zh-CN"/>
              <a:t>：</a:t>
            </a:r>
            <a:r>
              <a:rPr lang="zh-CN" altLang="en-US"/>
              <a:t>转场</a:t>
            </a:r>
            <a:endParaRPr lang="zh-CN" altLang="en-US"/>
          </a:p>
        </p:txBody>
      </p:sp>
      <p:sp>
        <p:nvSpPr>
          <p:cNvPr id="15" name="任意多边形: 形状 14"/>
          <p:cNvSpPr/>
          <p:nvPr>
            <p:custDataLst>
              <p:tags r:id="rId2"/>
            </p:custDataLst>
          </p:nvPr>
        </p:nvSpPr>
        <p:spPr>
          <a:xfrm>
            <a:off x="-1220" y="975373"/>
            <a:ext cx="632407" cy="1258493"/>
          </a:xfrm>
          <a:custGeom>
            <a:avLst/>
            <a:gdLst>
              <a:gd name="connsiteX0" fmla="*/ 0 w 2359678"/>
              <a:gd name="connsiteY0" fmla="*/ 0 h 4719355"/>
              <a:gd name="connsiteX1" fmla="*/ 2359678 w 2359678"/>
              <a:gd name="connsiteY1" fmla="*/ 2359677 h 4719355"/>
              <a:gd name="connsiteX2" fmla="*/ 0 w 2359678"/>
              <a:gd name="connsiteY2" fmla="*/ 4719355 h 471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9678" h="4719355">
                <a:moveTo>
                  <a:pt x="0" y="0"/>
                </a:moveTo>
                <a:lnTo>
                  <a:pt x="2359678" y="2359677"/>
                </a:lnTo>
                <a:lnTo>
                  <a:pt x="0" y="471935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3"/>
            </p:custDataLst>
          </p:nvPr>
        </p:nvSpPr>
        <p:spPr>
          <a:xfrm>
            <a:off x="-2538" y="1104676"/>
            <a:ext cx="633424" cy="1260516"/>
          </a:xfrm>
          <a:custGeom>
            <a:avLst/>
            <a:gdLst>
              <a:gd name="connsiteX0" fmla="*/ 0 w 2576331"/>
              <a:gd name="connsiteY0" fmla="*/ 0 h 5152662"/>
              <a:gd name="connsiteX1" fmla="*/ 2576331 w 2576331"/>
              <a:gd name="connsiteY1" fmla="*/ 2576331 h 5152662"/>
              <a:gd name="connsiteX2" fmla="*/ 0 w 2576331"/>
              <a:gd name="connsiteY2" fmla="*/ 5152662 h 515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6331" h="5152662">
                <a:moveTo>
                  <a:pt x="0" y="0"/>
                </a:moveTo>
                <a:lnTo>
                  <a:pt x="2576331" y="2576331"/>
                </a:lnTo>
                <a:lnTo>
                  <a:pt x="0" y="51526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905" y="199390"/>
            <a:ext cx="2393315" cy="441960"/>
          </a:xfrm>
          <a:prstGeom prst="rect">
            <a:avLst/>
          </a:prstGeom>
        </p:spPr>
      </p:pic>
      <p:pic>
        <p:nvPicPr>
          <p:cNvPr id="5" name="图片 4" descr="tablet转场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2723515"/>
            <a:ext cx="5664200" cy="3533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 descr="tablet转场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3585" y="1391285"/>
            <a:ext cx="5894705" cy="36620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31800" y="22339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组件</a:t>
            </a:r>
            <a:r>
              <a:rPr lang="zh-CN" altLang="en-US"/>
              <a:t>淡入淡出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085330" y="51892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分栏模式弹性</a:t>
            </a:r>
            <a:r>
              <a:rPr lang="zh-CN" altLang="en-US"/>
              <a:t>动画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427335" y="56172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组件</a:t>
            </a:r>
            <a:r>
              <a:rPr lang="zh-CN" altLang="en-US"/>
              <a:t>淡入淡出</a:t>
            </a:r>
            <a:endParaRPr lang="zh-CN" altLang="en-US"/>
          </a:p>
        </p:txBody>
      </p:sp>
      <p:pic>
        <p:nvPicPr>
          <p:cNvPr id="9" name="图片 8" descr="phone引力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905" y="975360"/>
            <a:ext cx="2220595" cy="4486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87425" y="2896870"/>
            <a:ext cx="6964680" cy="763270"/>
          </a:xfrm>
        </p:spPr>
        <p:txBody>
          <a:bodyPr/>
          <a:lstStyle/>
          <a:p>
            <a:r>
              <a:rPr lang="en-US" altLang="zh-CN" sz="4800"/>
              <a:t>One more thing ...</a:t>
            </a:r>
            <a:endParaRPr lang="en-US" altLang="zh-CN" sz="4800"/>
          </a:p>
        </p:txBody>
      </p:sp>
      <p:sp>
        <p:nvSpPr>
          <p:cNvPr id="5" name="任意多边形 4"/>
          <p:cNvSpPr/>
          <p:nvPr>
            <p:custDataLst>
              <p:tags r:id="rId2"/>
            </p:custDataLst>
          </p:nvPr>
        </p:nvSpPr>
        <p:spPr>
          <a:xfrm>
            <a:off x="7899400" y="-635"/>
            <a:ext cx="4292600" cy="68586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60" h="10825">
                <a:moveTo>
                  <a:pt x="1604" y="0"/>
                </a:moveTo>
                <a:lnTo>
                  <a:pt x="6760" y="0"/>
                </a:lnTo>
                <a:lnTo>
                  <a:pt x="6760" y="10825"/>
                </a:lnTo>
                <a:lnTo>
                  <a:pt x="2785" y="10825"/>
                </a:lnTo>
                <a:lnTo>
                  <a:pt x="2728" y="10776"/>
                </a:lnTo>
                <a:cubicBezTo>
                  <a:pt x="1057" y="9320"/>
                  <a:pt x="0" y="7177"/>
                  <a:pt x="0" y="4786"/>
                </a:cubicBezTo>
                <a:cubicBezTo>
                  <a:pt x="0" y="3005"/>
                  <a:pt x="587" y="1360"/>
                  <a:pt x="1577" y="35"/>
                </a:cubicBezTo>
                <a:lnTo>
                  <a:pt x="1604" y="0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88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190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6" name="图片 35" descr="/Users/raychen/Develop/OpenHarmony/SmartShed/app_icon.pngapp_ico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1820" r="21820"/>
          <a:stretch>
            <a:fillRect/>
          </a:stretch>
        </p:blipFill>
        <p:spPr>
          <a:xfrm>
            <a:off x="8317865" y="0"/>
            <a:ext cx="3874135" cy="6873875"/>
          </a:xfrm>
          <a:custGeom>
            <a:avLst/>
            <a:gdLst>
              <a:gd name="connsiteX0" fmla="*/ 842291 w 3865427"/>
              <a:gd name="connsiteY0" fmla="*/ 0 h 6858000"/>
              <a:gd name="connsiteX1" fmla="*/ 3865427 w 3865427"/>
              <a:gd name="connsiteY1" fmla="*/ 0 h 6858000"/>
              <a:gd name="connsiteX2" fmla="*/ 3865427 w 3865427"/>
              <a:gd name="connsiteY2" fmla="*/ 6858000 h 6858000"/>
              <a:gd name="connsiteX3" fmla="*/ 3468900 w 3865427"/>
              <a:gd name="connsiteY3" fmla="*/ 6858000 h 6858000"/>
              <a:gd name="connsiteX4" fmla="*/ 3142970 w 3865427"/>
              <a:gd name="connsiteY4" fmla="*/ 6777914 h 6858000"/>
              <a:gd name="connsiteX5" fmla="*/ 0 w 3865427"/>
              <a:gd name="connsiteY5" fmla="*/ 2579532 h 6858000"/>
              <a:gd name="connsiteX6" fmla="*/ 747011 w 3865427"/>
              <a:gd name="connsiteY6" fmla="*/ 1339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427" h="6858000">
                <a:moveTo>
                  <a:pt x="842291" y="0"/>
                </a:moveTo>
                <a:lnTo>
                  <a:pt x="3865427" y="0"/>
                </a:lnTo>
                <a:lnTo>
                  <a:pt x="3865427" y="6858000"/>
                </a:lnTo>
                <a:lnTo>
                  <a:pt x="3468900" y="6858000"/>
                </a:lnTo>
                <a:lnTo>
                  <a:pt x="3142970" y="6777914"/>
                </a:lnTo>
                <a:cubicBezTo>
                  <a:pt x="1326609" y="6246203"/>
                  <a:pt x="0" y="4567791"/>
                  <a:pt x="0" y="2579532"/>
                </a:cubicBezTo>
                <a:cubicBezTo>
                  <a:pt x="0" y="1673647"/>
                  <a:pt x="275387" y="832082"/>
                  <a:pt x="747011" y="133987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accent1">
                <a:alpha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标题 2"/>
          <p:cNvSpPr/>
          <p:nvPr>
            <p:custDataLst>
              <p:tags r:id="rId5"/>
            </p:custDataLst>
          </p:nvPr>
        </p:nvSpPr>
        <p:spPr>
          <a:xfrm>
            <a:off x="695960" y="3981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视觉风格</a:t>
            </a:r>
            <a:r>
              <a:rPr lang="en-US" altLang="zh-CN"/>
              <a:t> + UI</a:t>
            </a:r>
            <a:r>
              <a:rPr lang="zh-CN" altLang="en-US"/>
              <a:t>设计</a:t>
            </a:r>
            <a:r>
              <a:rPr lang="en-US" altLang="zh-CN"/>
              <a:t> </a:t>
            </a:r>
            <a:r>
              <a:rPr lang="zh-CN" altLang="en-US"/>
              <a:t>？？</a:t>
            </a:r>
            <a:endParaRPr lang="zh-CN" altLang="en-US"/>
          </a:p>
        </p:txBody>
      </p:sp>
      <p:pic>
        <p:nvPicPr>
          <p:cNvPr id="9" name="图片 8" descr="5aef176bf238182ca73d9300c615abd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330" y="1530350"/>
            <a:ext cx="2409825" cy="4960620"/>
          </a:xfrm>
          <a:prstGeom prst="roundRect">
            <a:avLst/>
          </a:prstGeom>
        </p:spPr>
      </p:pic>
      <p:pic>
        <p:nvPicPr>
          <p:cNvPr id="4" name="图片 3" descr="b533c737862f82bba7afb5f7d66e190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6810" y="1530350"/>
            <a:ext cx="2411095" cy="49657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标题 3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65505" y="1102360"/>
            <a:ext cx="3596005" cy="2101850"/>
          </a:xfrm>
        </p:spPr>
        <p:txBody>
          <a:bodyPr anchor="t" anchorCtr="0"/>
          <a:p>
            <a:r>
              <a:rPr lang="en-US" altLang="zh-CN" sz="4400"/>
              <a:t>UI </a:t>
            </a:r>
            <a:r>
              <a:rPr lang="zh-CN" altLang="en-US" sz="4400"/>
              <a:t>设计</a:t>
            </a:r>
            <a:br>
              <a:rPr lang="zh-CN" altLang="en-US" sz="4400"/>
            </a:br>
            <a:br>
              <a:rPr lang="en-US" altLang="zh-CN" sz="1200"/>
            </a:br>
            <a:r>
              <a:rPr lang="en-US" altLang="zh-CN" sz="2400"/>
              <a:t>@kit.UIDesignKit</a:t>
            </a:r>
            <a:br>
              <a:rPr lang="en-US" altLang="zh-CN" sz="2400"/>
            </a:br>
            <a:r>
              <a:rPr lang="en-US" altLang="zh-CN" sz="2400"/>
              <a:t>@kit.ArkUI</a:t>
            </a:r>
            <a:endParaRPr lang="en-US" altLang="zh-CN" sz="2400"/>
          </a:p>
        </p:txBody>
      </p:sp>
      <p:sp>
        <p:nvSpPr>
          <p:cNvPr id="32" name="同侧圆角矩形 31"/>
          <p:cNvSpPr/>
          <p:nvPr>
            <p:custDataLst>
              <p:tags r:id="rId2"/>
            </p:custDataLst>
          </p:nvPr>
        </p:nvSpPr>
        <p:spPr>
          <a:xfrm rot="5400000">
            <a:off x="-857885" y="1889125"/>
            <a:ext cx="2172335" cy="455930"/>
          </a:xfrm>
          <a:prstGeom prst="round2SameRect">
            <a:avLst/>
          </a:prstGeom>
          <a:solidFill>
            <a:schemeClr val="accent1">
              <a:alpha val="25000"/>
            </a:schemeClr>
          </a:solidFill>
          <a:ln w="31750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Arial" panose="020B0604020202090204" pitchFamily="34" charset="0"/>
              <a:ea typeface="微软雅黑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025" y="270510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240" y="259715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855" y="4524375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855" y="2392045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2455" y="4504055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2455" y="280035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2615" y="2392045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2025" y="2392045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2025" y="4524375"/>
            <a:ext cx="1620000" cy="1620000"/>
          </a:xfrm>
          <a:prstGeom prst="roundRect">
            <a:avLst/>
          </a:prstGeom>
          <a:ln w="28575" cap="flat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67000" endA="300" endPos="27000" dir="5400000" sy="-100000" algn="bl" rotWithShape="0"/>
            <a:softEdge rad="12700"/>
          </a:effectLst>
        </p:spPr>
      </p:pic>
      <p:pic>
        <p:nvPicPr>
          <p:cNvPr id="15" name="图片 14" descr="/Users/raychen/Documents/smart_shed/app_icon_glass.pngapp_icon_glass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961640" y="3888105"/>
            <a:ext cx="1499870" cy="149987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6" name="图片 15" descr="app_ico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410" y="3888105"/>
            <a:ext cx="1499870" cy="149987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8" name="圆角矩形 17"/>
          <p:cNvSpPr/>
          <p:nvPr/>
        </p:nvSpPr>
        <p:spPr>
          <a:xfrm>
            <a:off x="2961005" y="3888105"/>
            <a:ext cx="1501140" cy="1499870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18485" y="4084955"/>
            <a:ext cx="11868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600" b="1">
                <a:latin typeface="Arial Bold" panose="020B0604020202090204" charset="0"/>
                <a:cs typeface="Arial Bold" panose="020B0604020202090204" charset="0"/>
              </a:rPr>
              <a:t>?</a:t>
            </a:r>
            <a:endParaRPr lang="en-US" altLang="zh-CN" sz="6600" b="1"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672455" y="280035"/>
            <a:ext cx="1638300" cy="1619885"/>
          </a:xfrm>
          <a:prstGeom prst="roundRect">
            <a:avLst/>
          </a:prstGeom>
          <a:solidFill>
            <a:schemeClr val="bg1">
              <a:lumMod val="95000"/>
              <a:alpha val="9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29935" y="476885"/>
            <a:ext cx="1295400" cy="1195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6600" b="1">
                <a:latin typeface="Arial Bold" panose="020B0604020202090204" charset="0"/>
                <a:cs typeface="Arial Bold" panose="020B0604020202090204" charset="0"/>
              </a:rPr>
              <a:t>?</a:t>
            </a:r>
            <a:endParaRPr lang="en-US" altLang="zh-CN" sz="6600" b="1"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7767320" y="258445"/>
            <a:ext cx="1638300" cy="1619250"/>
          </a:xfrm>
          <a:prstGeom prst="roundRect">
            <a:avLst/>
          </a:prstGeom>
          <a:solidFill>
            <a:schemeClr val="bg1">
              <a:lumMod val="95000"/>
              <a:alpha val="9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924800" y="455295"/>
            <a:ext cx="1295400" cy="1195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6600" b="1">
                <a:latin typeface="Arial Bold" panose="020B0604020202090204" charset="0"/>
                <a:cs typeface="Arial Bold" panose="020B0604020202090204" charset="0"/>
              </a:rPr>
              <a:t>?</a:t>
            </a:r>
            <a:endParaRPr lang="en-US" altLang="zh-CN" sz="6600" b="1"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9851390" y="269875"/>
            <a:ext cx="1638300" cy="1619250"/>
          </a:xfrm>
          <a:prstGeom prst="roundRect">
            <a:avLst/>
          </a:prstGeom>
          <a:solidFill>
            <a:schemeClr val="bg1">
              <a:lumMod val="95000"/>
              <a:alpha val="9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008870" y="476885"/>
            <a:ext cx="1295400" cy="1195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6600" b="1">
                <a:latin typeface="Arial Bold" panose="020B0604020202090204" charset="0"/>
                <a:cs typeface="Arial Bold" panose="020B0604020202090204" charset="0"/>
              </a:rPr>
              <a:t>?</a:t>
            </a:r>
            <a:endParaRPr lang="en-US" altLang="zh-CN" sz="6600" b="1">
              <a:latin typeface="Arial Bold" panose="020B0604020202090204" charset="0"/>
              <a:cs typeface="Arial Bold" panose="020B0604020202090204" charset="0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0" grpId="0"/>
      <p:bldP spid="19" grpId="0" animBg="1"/>
      <p:bldP spid="22" grpId="0"/>
      <p:bldP spid="21" grpId="0" animBg="1"/>
      <p:bldP spid="24" grpId="0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/Users/raychen/Documents/smart_shed/app_icon_glass.pngapp_icon_glass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11425" y="1699260"/>
            <a:ext cx="3086100" cy="3086100"/>
          </a:xfrm>
          <a:prstGeom prst="roundRect">
            <a:avLst/>
          </a:prstGeom>
          <a:ln>
            <a:noFill/>
          </a:ln>
        </p:spPr>
      </p:pic>
      <p:sp>
        <p:nvSpPr>
          <p:cNvPr id="13" name="标题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94405"/>
            <a:ext cx="10800000" cy="792000"/>
          </a:xfrm>
        </p:spPr>
        <p:txBody>
          <a:bodyPr wrap="square">
            <a:normAutofit/>
          </a:bodyPr>
          <a:lstStyle/>
          <a:p>
            <a:r>
              <a:rPr lang="en-US" altLang="zh-CN" dirty="0"/>
              <a:t>Smart Shed Glass</a:t>
            </a:r>
            <a:endParaRPr lang="en-US" altLang="zh-CN" dirty="0"/>
          </a:p>
        </p:txBody>
      </p:sp>
      <p:pic>
        <p:nvPicPr>
          <p:cNvPr id="4" name="图片 3" descr="/Users/raychen/Documents/smart_shed/app_icon_glass.pngapp_icon_glass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11425" y="1699260"/>
            <a:ext cx="3086100" cy="3086100"/>
          </a:xfrm>
          <a:prstGeom prst="roundRect">
            <a:avLst/>
          </a:prstGeom>
          <a:ln>
            <a:noFill/>
          </a:ln>
        </p:spPr>
      </p:pic>
      <p:pic>
        <p:nvPicPr>
          <p:cNvPr id="7" name="图片 6" descr="3840px-HarmonyOS_logo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715" y="5146040"/>
            <a:ext cx="4288155" cy="79184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937500" y="474980"/>
            <a:ext cx="3455670" cy="1696720"/>
            <a:chOff x="12500" y="748"/>
            <a:chExt cx="5442" cy="2672"/>
          </a:xfrm>
        </p:grpSpPr>
        <p:sp>
          <p:nvSpPr>
            <p:cNvPr id="2" name="圆角矩形 3"/>
            <p:cNvSpPr/>
            <p:nvPr>
              <p:custDataLst>
                <p:tags r:id="rId4"/>
              </p:custDataLst>
            </p:nvPr>
          </p:nvSpPr>
          <p:spPr>
            <a:xfrm>
              <a:off x="12704" y="912"/>
              <a:ext cx="5239" cy="2508"/>
            </a:xfrm>
            <a:custGeom>
              <a:avLst/>
              <a:gdLst>
                <a:gd name="adj" fmla="val 662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39" h="6687">
                  <a:moveTo>
                    <a:pt x="5035" y="0"/>
                  </a:moveTo>
                  <a:lnTo>
                    <a:pt x="5041" y="3"/>
                  </a:lnTo>
                  <a:cubicBezTo>
                    <a:pt x="5158" y="59"/>
                    <a:pt x="5239" y="179"/>
                    <a:pt x="5239" y="318"/>
                  </a:cubicBezTo>
                  <a:lnTo>
                    <a:pt x="5239" y="6337"/>
                  </a:lnTo>
                  <a:cubicBezTo>
                    <a:pt x="5239" y="6531"/>
                    <a:pt x="5083" y="6687"/>
                    <a:pt x="4889" y="6687"/>
                  </a:cubicBezTo>
                  <a:lnTo>
                    <a:pt x="307" y="6687"/>
                  </a:lnTo>
                  <a:cubicBezTo>
                    <a:pt x="180" y="6687"/>
                    <a:pt x="69" y="6620"/>
                    <a:pt x="8" y="6519"/>
                  </a:cubicBezTo>
                  <a:lnTo>
                    <a:pt x="0" y="6505"/>
                  </a:lnTo>
                  <a:lnTo>
                    <a:pt x="10" y="6510"/>
                  </a:lnTo>
                  <a:cubicBezTo>
                    <a:pt x="52" y="6527"/>
                    <a:pt x="98" y="6537"/>
                    <a:pt x="146" y="6537"/>
                  </a:cubicBezTo>
                  <a:lnTo>
                    <a:pt x="4728" y="6537"/>
                  </a:lnTo>
                  <a:cubicBezTo>
                    <a:pt x="4922" y="6537"/>
                    <a:pt x="5078" y="6381"/>
                    <a:pt x="5078" y="6187"/>
                  </a:cubicBezTo>
                  <a:lnTo>
                    <a:pt x="5078" y="168"/>
                  </a:lnTo>
                  <a:cubicBezTo>
                    <a:pt x="5078" y="107"/>
                    <a:pt x="5063" y="51"/>
                    <a:pt x="5036" y="1"/>
                  </a:cubicBezTo>
                  <a:lnTo>
                    <a:pt x="5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323850" tIns="215900" rIns="179705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zh-CN" sz="1400" dirty="0">
                <a:solidFill>
                  <a:srgbClr val="262626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3" name="圆角矩形 3"/>
            <p:cNvSpPr/>
            <p:nvPr>
              <p:custDataLst>
                <p:tags r:id="rId5"/>
              </p:custDataLst>
            </p:nvPr>
          </p:nvSpPr>
          <p:spPr>
            <a:xfrm>
              <a:off x="12500" y="748"/>
              <a:ext cx="5282" cy="2522"/>
            </a:xfrm>
            <a:prstGeom prst="roundRect">
              <a:avLst>
                <a:gd name="adj" fmla="val 662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288290" tIns="252095" rIns="288290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DevEco Studio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6.1.0 Release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( API23 )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5" name="圆角矩形 16"/>
            <p:cNvSpPr/>
            <p:nvPr>
              <p:custDataLst>
                <p:tags r:id="rId6"/>
              </p:custDataLst>
            </p:nvPr>
          </p:nvSpPr>
          <p:spPr>
            <a:xfrm>
              <a:off x="15807" y="2361"/>
              <a:ext cx="1668" cy="601"/>
            </a:xfrm>
            <a:prstGeom prst="roundRect">
              <a:avLst>
                <a:gd name="adj" fmla="val 237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开发环境</a:t>
              </a:r>
              <a:endParaRPr lang="zh-CN" altLang="en-US" sz="1400" b="1">
                <a:solidFill>
                  <a:srgbClr val="FFFFFF"/>
                </a:solidFill>
                <a:latin typeface="+mn-ea"/>
                <a:cs typeface="+mn-ea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929880" y="2572385"/>
            <a:ext cx="3455670" cy="1696720"/>
            <a:chOff x="12488" y="4051"/>
            <a:chExt cx="5442" cy="2672"/>
          </a:xfrm>
        </p:grpSpPr>
        <p:sp>
          <p:nvSpPr>
            <p:cNvPr id="8" name="圆角矩形 3"/>
            <p:cNvSpPr/>
            <p:nvPr>
              <p:custDataLst>
                <p:tags r:id="rId7"/>
              </p:custDataLst>
            </p:nvPr>
          </p:nvSpPr>
          <p:spPr>
            <a:xfrm>
              <a:off x="12692" y="4215"/>
              <a:ext cx="5239" cy="2508"/>
            </a:xfrm>
            <a:custGeom>
              <a:avLst/>
              <a:gdLst>
                <a:gd name="adj" fmla="val 662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39" h="6687">
                  <a:moveTo>
                    <a:pt x="5035" y="0"/>
                  </a:moveTo>
                  <a:lnTo>
                    <a:pt x="5041" y="3"/>
                  </a:lnTo>
                  <a:cubicBezTo>
                    <a:pt x="5158" y="59"/>
                    <a:pt x="5239" y="179"/>
                    <a:pt x="5239" y="318"/>
                  </a:cubicBezTo>
                  <a:lnTo>
                    <a:pt x="5239" y="6337"/>
                  </a:lnTo>
                  <a:cubicBezTo>
                    <a:pt x="5239" y="6531"/>
                    <a:pt x="5083" y="6687"/>
                    <a:pt x="4889" y="6687"/>
                  </a:cubicBezTo>
                  <a:lnTo>
                    <a:pt x="307" y="6687"/>
                  </a:lnTo>
                  <a:cubicBezTo>
                    <a:pt x="180" y="6687"/>
                    <a:pt x="69" y="6620"/>
                    <a:pt x="8" y="6519"/>
                  </a:cubicBezTo>
                  <a:lnTo>
                    <a:pt x="0" y="6505"/>
                  </a:lnTo>
                  <a:lnTo>
                    <a:pt x="10" y="6510"/>
                  </a:lnTo>
                  <a:cubicBezTo>
                    <a:pt x="52" y="6527"/>
                    <a:pt x="98" y="6537"/>
                    <a:pt x="146" y="6537"/>
                  </a:cubicBezTo>
                  <a:lnTo>
                    <a:pt x="4728" y="6537"/>
                  </a:lnTo>
                  <a:cubicBezTo>
                    <a:pt x="4922" y="6537"/>
                    <a:pt x="5078" y="6381"/>
                    <a:pt x="5078" y="6187"/>
                  </a:cubicBezTo>
                  <a:lnTo>
                    <a:pt x="5078" y="168"/>
                  </a:lnTo>
                  <a:cubicBezTo>
                    <a:pt x="5078" y="107"/>
                    <a:pt x="5063" y="51"/>
                    <a:pt x="5036" y="1"/>
                  </a:cubicBezTo>
                  <a:lnTo>
                    <a:pt x="50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323850" tIns="215900" rIns="179705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zh-CN" sz="1400" dirty="0">
                <a:solidFill>
                  <a:srgbClr val="262626"/>
                </a:solidFill>
                <a:latin typeface="+mn-ea"/>
                <a:cs typeface="+mn-ea"/>
                <a:sym typeface="+mn-ea"/>
              </a:endParaRPr>
            </a:p>
          </p:txBody>
        </p:sp>
        <p:sp useBgFill="1">
          <p:nvSpPr>
            <p:cNvPr id="9" name="圆角矩形 3"/>
            <p:cNvSpPr/>
            <p:nvPr>
              <p:custDataLst>
                <p:tags r:id="rId8"/>
              </p:custDataLst>
            </p:nvPr>
          </p:nvSpPr>
          <p:spPr>
            <a:xfrm>
              <a:off x="12488" y="4051"/>
              <a:ext cx="5282" cy="2522"/>
            </a:xfrm>
            <a:prstGeom prst="roundRect">
              <a:avLst>
                <a:gd name="adj" fmla="val 662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288290" tIns="252095" rIns="288290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自定义模式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&amp;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智能模式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10" name="圆角矩形 16"/>
            <p:cNvSpPr/>
            <p:nvPr>
              <p:custDataLst>
                <p:tags r:id="rId9"/>
              </p:custDataLst>
            </p:nvPr>
          </p:nvSpPr>
          <p:spPr>
            <a:xfrm>
              <a:off x="15795" y="5664"/>
              <a:ext cx="1668" cy="601"/>
            </a:xfrm>
            <a:prstGeom prst="roundRect">
              <a:avLst>
                <a:gd name="adj" fmla="val 23765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页面结构</a:t>
              </a:r>
              <a:endParaRPr lang="zh-CN" altLang="en-US" sz="1400" b="1">
                <a:solidFill>
                  <a:srgbClr val="FFFFFF"/>
                </a:solidFill>
                <a:latin typeface="+mn-ea"/>
                <a:cs typeface="+mn-ea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929880" y="4658360"/>
            <a:ext cx="3455670" cy="1696720"/>
            <a:chOff x="12488" y="7336"/>
            <a:chExt cx="5442" cy="2672"/>
          </a:xfrm>
        </p:grpSpPr>
        <p:sp>
          <p:nvSpPr>
            <p:cNvPr id="12" name="圆角矩形 3"/>
            <p:cNvSpPr/>
            <p:nvPr>
              <p:custDataLst>
                <p:tags r:id="rId10"/>
              </p:custDataLst>
            </p:nvPr>
          </p:nvSpPr>
          <p:spPr>
            <a:xfrm>
              <a:off x="12692" y="7500"/>
              <a:ext cx="5239" cy="2508"/>
            </a:xfrm>
            <a:custGeom>
              <a:avLst/>
              <a:gdLst>
                <a:gd name="adj" fmla="val 662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39" h="6687">
                  <a:moveTo>
                    <a:pt x="5035" y="0"/>
                  </a:moveTo>
                  <a:lnTo>
                    <a:pt x="5041" y="3"/>
                  </a:lnTo>
                  <a:cubicBezTo>
                    <a:pt x="5158" y="59"/>
                    <a:pt x="5239" y="179"/>
                    <a:pt x="5239" y="318"/>
                  </a:cubicBezTo>
                  <a:lnTo>
                    <a:pt x="5239" y="6337"/>
                  </a:lnTo>
                  <a:cubicBezTo>
                    <a:pt x="5239" y="6531"/>
                    <a:pt x="5083" y="6687"/>
                    <a:pt x="4889" y="6687"/>
                  </a:cubicBezTo>
                  <a:lnTo>
                    <a:pt x="307" y="6687"/>
                  </a:lnTo>
                  <a:cubicBezTo>
                    <a:pt x="180" y="6687"/>
                    <a:pt x="69" y="6620"/>
                    <a:pt x="8" y="6519"/>
                  </a:cubicBezTo>
                  <a:lnTo>
                    <a:pt x="0" y="6505"/>
                  </a:lnTo>
                  <a:lnTo>
                    <a:pt x="10" y="6510"/>
                  </a:lnTo>
                  <a:cubicBezTo>
                    <a:pt x="52" y="6527"/>
                    <a:pt x="98" y="6537"/>
                    <a:pt x="146" y="6537"/>
                  </a:cubicBezTo>
                  <a:lnTo>
                    <a:pt x="4728" y="6537"/>
                  </a:lnTo>
                  <a:cubicBezTo>
                    <a:pt x="4922" y="6537"/>
                    <a:pt x="5078" y="6381"/>
                    <a:pt x="5078" y="6187"/>
                  </a:cubicBezTo>
                  <a:lnTo>
                    <a:pt x="5078" y="168"/>
                  </a:lnTo>
                  <a:cubicBezTo>
                    <a:pt x="5078" y="107"/>
                    <a:pt x="5063" y="51"/>
                    <a:pt x="5036" y="1"/>
                  </a:cubicBezTo>
                  <a:lnTo>
                    <a:pt x="5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323850" tIns="215900" rIns="179705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zh-CN" sz="1400" dirty="0">
                <a:solidFill>
                  <a:srgbClr val="262626"/>
                </a:solidFill>
                <a:latin typeface="+mn-ea"/>
                <a:cs typeface="+mn-ea"/>
                <a:sym typeface="+mn-ea"/>
              </a:endParaRPr>
            </a:p>
          </p:txBody>
        </p:sp>
        <p:sp useBgFill="1">
          <p:nvSpPr>
            <p:cNvPr id="14" name="圆角矩形 3"/>
            <p:cNvSpPr/>
            <p:nvPr>
              <p:custDataLst>
                <p:tags r:id="rId11"/>
              </p:custDataLst>
            </p:nvPr>
          </p:nvSpPr>
          <p:spPr>
            <a:xfrm>
              <a:off x="12488" y="7336"/>
              <a:ext cx="5282" cy="2522"/>
            </a:xfrm>
            <a:prstGeom prst="roundRect">
              <a:avLst>
                <a:gd name="adj" fmla="val 662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288290" tIns="252095" rIns="288290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Stage模型 + ArkUI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100% ArkTS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HDSDesign</a:t>
              </a:r>
              <a:endPara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16" name="圆角矩形 16"/>
            <p:cNvSpPr/>
            <p:nvPr>
              <p:custDataLst>
                <p:tags r:id="rId12"/>
              </p:custDataLst>
            </p:nvPr>
          </p:nvSpPr>
          <p:spPr>
            <a:xfrm>
              <a:off x="15795" y="8949"/>
              <a:ext cx="1668" cy="601"/>
            </a:xfrm>
            <a:prstGeom prst="roundRect">
              <a:avLst>
                <a:gd name="adj" fmla="val 237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总体架构</a:t>
              </a:r>
              <a:endParaRPr lang="zh-CN" altLang="en-US" sz="1400" b="1">
                <a:solidFill>
                  <a:srgbClr val="FFFFFF"/>
                </a:solidFill>
                <a:latin typeface="+mn-ea"/>
                <a:cs typeface="+mn-ea"/>
                <a:sym typeface="+mn-ea"/>
              </a:endParaRPr>
            </a:p>
          </p:txBody>
        </p: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ppt_h/1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0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ppt_h/1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97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9221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504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9190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92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45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02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9190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92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9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919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8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919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b533c737862f82bba7afb5f7d66e190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3585" y="641350"/>
            <a:ext cx="2509520" cy="51689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777105" y="6026150"/>
            <a:ext cx="1906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latin typeface="Arial Bold" panose="020B0604020202090204" charset="0"/>
                <a:cs typeface="Arial Bold" panose="020B0604020202090204" charset="0"/>
              </a:rPr>
              <a:t>Smart Shed</a:t>
            </a:r>
            <a:endParaRPr lang="en-US" altLang="zh-CN" sz="2000" b="1"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7530" y="199390"/>
            <a:ext cx="10346055" cy="720090"/>
          </a:xfrm>
        </p:spPr>
        <p:txBody>
          <a:bodyPr/>
          <a:lstStyle/>
          <a:p>
            <a:r>
              <a:rPr lang="zh-CN" altLang="en-US"/>
              <a:t>效果</a:t>
            </a:r>
            <a:r>
              <a:rPr lang="zh-CN" altLang="en-US"/>
              <a:t>演示</a:t>
            </a:r>
            <a:endParaRPr lang="zh-CN" altLang="en-US"/>
          </a:p>
        </p:txBody>
      </p:sp>
      <p:sp>
        <p:nvSpPr>
          <p:cNvPr id="27" name="任意多边形: 形状 26"/>
          <p:cNvSpPr/>
          <p:nvPr>
            <p:custDataLst>
              <p:tags r:id="rId3"/>
            </p:custDataLst>
          </p:nvPr>
        </p:nvSpPr>
        <p:spPr>
          <a:xfrm>
            <a:off x="11736343" y="5058507"/>
            <a:ext cx="455657" cy="911313"/>
          </a:xfrm>
          <a:custGeom>
            <a:avLst/>
            <a:gdLst>
              <a:gd name="connsiteX0" fmla="*/ 455657 w 455657"/>
              <a:gd name="connsiteY0" fmla="*/ 0 h 911313"/>
              <a:gd name="connsiteX1" fmla="*/ 455657 w 455657"/>
              <a:gd name="connsiteY1" fmla="*/ 911313 h 911313"/>
              <a:gd name="connsiteX2" fmla="*/ 124404 w 455657"/>
              <a:gd name="connsiteY2" fmla="*/ 580060 h 911313"/>
              <a:gd name="connsiteX3" fmla="*/ 112496 w 455657"/>
              <a:gd name="connsiteY3" fmla="*/ 580060 h 911313"/>
              <a:gd name="connsiteX4" fmla="*/ 112496 w 455657"/>
              <a:gd name="connsiteY4" fmla="*/ 568152 h 911313"/>
              <a:gd name="connsiteX5" fmla="*/ 0 w 455657"/>
              <a:gd name="connsiteY5" fmla="*/ 455657 h 91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657" h="911313">
                <a:moveTo>
                  <a:pt x="455657" y="0"/>
                </a:moveTo>
                <a:lnTo>
                  <a:pt x="455657" y="911313"/>
                </a:lnTo>
                <a:lnTo>
                  <a:pt x="124404" y="580060"/>
                </a:lnTo>
                <a:lnTo>
                  <a:pt x="112496" y="580060"/>
                </a:lnTo>
                <a:lnTo>
                  <a:pt x="112496" y="568152"/>
                </a:lnTo>
                <a:lnTo>
                  <a:pt x="0" y="45565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>
            <p:custDataLst>
              <p:tags r:id="rId4"/>
            </p:custDataLst>
          </p:nvPr>
        </p:nvSpPr>
        <p:spPr>
          <a:xfrm>
            <a:off x="-1220" y="975373"/>
            <a:ext cx="632407" cy="1258493"/>
          </a:xfrm>
          <a:custGeom>
            <a:avLst/>
            <a:gdLst>
              <a:gd name="connsiteX0" fmla="*/ 0 w 2359678"/>
              <a:gd name="connsiteY0" fmla="*/ 0 h 4719355"/>
              <a:gd name="connsiteX1" fmla="*/ 2359678 w 2359678"/>
              <a:gd name="connsiteY1" fmla="*/ 2359677 h 4719355"/>
              <a:gd name="connsiteX2" fmla="*/ 0 w 2359678"/>
              <a:gd name="connsiteY2" fmla="*/ 4719355 h 471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9678" h="4719355">
                <a:moveTo>
                  <a:pt x="0" y="0"/>
                </a:moveTo>
                <a:lnTo>
                  <a:pt x="2359678" y="2359677"/>
                </a:lnTo>
                <a:lnTo>
                  <a:pt x="0" y="471935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5"/>
            </p:custDataLst>
          </p:nvPr>
        </p:nvSpPr>
        <p:spPr>
          <a:xfrm>
            <a:off x="-2538" y="1104676"/>
            <a:ext cx="633424" cy="1260516"/>
          </a:xfrm>
          <a:custGeom>
            <a:avLst/>
            <a:gdLst>
              <a:gd name="connsiteX0" fmla="*/ 0 w 2576331"/>
              <a:gd name="connsiteY0" fmla="*/ 0 h 5152662"/>
              <a:gd name="connsiteX1" fmla="*/ 2576331 w 2576331"/>
              <a:gd name="connsiteY1" fmla="*/ 2576331 h 5152662"/>
              <a:gd name="connsiteX2" fmla="*/ 0 w 2576331"/>
              <a:gd name="connsiteY2" fmla="*/ 5152662 h 515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6331" h="5152662">
                <a:moveTo>
                  <a:pt x="0" y="0"/>
                </a:moveTo>
                <a:lnTo>
                  <a:pt x="2576331" y="2576331"/>
                </a:lnTo>
                <a:lnTo>
                  <a:pt x="0" y="51526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>
            <p:custDataLst>
              <p:tags r:id="rId6"/>
            </p:custDataLst>
          </p:nvPr>
        </p:nvSpPr>
        <p:spPr>
          <a:xfrm>
            <a:off x="11736341" y="4915409"/>
            <a:ext cx="455656" cy="911313"/>
          </a:xfrm>
          <a:custGeom>
            <a:avLst/>
            <a:gdLst>
              <a:gd name="connsiteX0" fmla="*/ 455656 w 455656"/>
              <a:gd name="connsiteY0" fmla="*/ 0 h 911313"/>
              <a:gd name="connsiteX1" fmla="*/ 455656 w 455656"/>
              <a:gd name="connsiteY1" fmla="*/ 911313 h 911313"/>
              <a:gd name="connsiteX2" fmla="*/ 0 w 455656"/>
              <a:gd name="connsiteY2" fmla="*/ 455657 h 91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656" h="911313">
                <a:moveTo>
                  <a:pt x="455656" y="0"/>
                </a:moveTo>
                <a:lnTo>
                  <a:pt x="455656" y="911313"/>
                </a:lnTo>
                <a:lnTo>
                  <a:pt x="0" y="4556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905" y="199390"/>
            <a:ext cx="2393315" cy="441960"/>
          </a:xfrm>
          <a:prstGeom prst="rect">
            <a:avLst/>
          </a:prstGeom>
        </p:spPr>
      </p:pic>
      <p:pic>
        <p:nvPicPr>
          <p:cNvPr id="2" name="图片 1" descr="407737c58b88c6f231e8df2bef57e3f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3585" y="641350"/>
            <a:ext cx="2507615" cy="51638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80535" y="6026150"/>
            <a:ext cx="30530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latin typeface="Arial Bold" panose="020B0604020202090204" charset="0"/>
                <a:cs typeface="Arial Bold" panose="020B0604020202090204" charset="0"/>
              </a:rPr>
              <a:t>Smart Shed Glass</a:t>
            </a:r>
            <a:endParaRPr lang="en-US" altLang="zh-CN" sz="2000" b="1">
              <a:latin typeface="Arial Bold" panose="020B0604020202090204" charset="0"/>
              <a:cs typeface="Arial Bold" panose="020B0604020202090204" charset="0"/>
            </a:endParaRPr>
          </a:p>
        </p:txBody>
      </p:sp>
      <p:pic>
        <p:nvPicPr>
          <p:cNvPr id="5" name="图片 4" descr="glass材质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0015" y="1403985"/>
            <a:ext cx="2018665" cy="43357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73125" y="5969635"/>
            <a:ext cx="3053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Arial Bold" panose="020B0604020202090204" charset="0"/>
                <a:cs typeface="Arial Bold" panose="020B0604020202090204" charset="0"/>
              </a:rPr>
              <a:t>沉浸式材质与</a:t>
            </a:r>
            <a:r>
              <a:rPr lang="zh-CN" altLang="en-US">
                <a:latin typeface="Arial Bold" panose="020B0604020202090204" charset="0"/>
                <a:cs typeface="Arial Bold" panose="020B0604020202090204" charset="0"/>
                <a:sym typeface="+mn-ea"/>
              </a:rPr>
              <a:t>气态动效</a:t>
            </a:r>
            <a:endParaRPr lang="zh-CN" altLang="en-US">
              <a:latin typeface="Arial Bold" panose="020B0604020202090204" charset="0"/>
              <a:cs typeface="Arial Bold" panose="020B060402020209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27315" y="5969635"/>
            <a:ext cx="3053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Arial Bold" panose="020B0604020202090204" charset="0"/>
                <a:cs typeface="Arial Bold" panose="020B0604020202090204" charset="0"/>
              </a:rPr>
              <a:t>引力转场与双边缘</a:t>
            </a:r>
            <a:r>
              <a:rPr lang="zh-CN" altLang="en-US">
                <a:latin typeface="Arial Bold" panose="020B0604020202090204" charset="0"/>
                <a:cs typeface="Arial Bold" panose="020B0604020202090204" charset="0"/>
              </a:rPr>
              <a:t>流光</a:t>
            </a:r>
            <a:endParaRPr lang="zh-CN" altLang="en-US">
              <a:latin typeface="Arial Bold" panose="020B0604020202090204" charset="0"/>
              <a:cs typeface="Arial Bold" panose="020B0604020202090204" charset="0"/>
            </a:endParaRPr>
          </a:p>
        </p:txBody>
      </p:sp>
      <p:pic>
        <p:nvPicPr>
          <p:cNvPr id="9" name="图片 8" descr="glass转场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6105" y="1409700"/>
            <a:ext cx="2016125" cy="4330065"/>
          </a:xfrm>
          <a:prstGeom prst="rect">
            <a:avLst/>
          </a:prstGeom>
        </p:spPr>
      </p:pic>
      <p:sp>
        <p:nvSpPr>
          <p:cNvPr id="234" name="PA_文本框 6"/>
          <p:cNvSpPr txBox="1"/>
          <p:nvPr>
            <p:custDataLst>
              <p:tags r:id="rId11"/>
            </p:custDataLst>
          </p:nvPr>
        </p:nvSpPr>
        <p:spPr>
          <a:xfrm>
            <a:off x="1908492" y="3917269"/>
            <a:ext cx="7745730" cy="319414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vert="horz" wrap="squar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cap="none" spc="-1200" normalizeH="0" baseline="0">
                <a:ln>
                  <a:noFill/>
                </a:ln>
                <a:blipFill dpi="0" rotWithShape="1">
                  <a:blip r:embed="rId12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90204" pitchFamily="34" charset="0"/>
                <a:ea typeface="等线" panose="02010600030101010101" pitchFamily="2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__________</a:t>
            </a:r>
            <a:endParaRPr lang="zh-CN" altLang="en-US" dirty="0"/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ppt_h/1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entr" presetSubtype="0" fill="hold" grpId="0" nodeType="afterEffect">
                                  <p:stCondLst>
                                    <p:cond delay="27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*sin(rand(360))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*sin(rand(360))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from x="100000" y="100000"/>
                                      <p:to x="300000" y="300000"/>
                                    </p:animScale>
                                    <p:animEffect transition="out" filter="fade">
                                      <p:cBhvr>
                                        <p:cTn id="21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4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4" grpId="0"/>
      <p:bldP spid="7" grpId="0"/>
      <p:bldP spid="8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项目</a:t>
            </a:r>
            <a:r>
              <a:rPr lang="zh-CN" altLang="en-US" dirty="0"/>
              <a:t>总体介绍</a:t>
            </a:r>
            <a:endParaRPr lang="zh-CN" altLang="en-US" dirty="0"/>
          </a:p>
        </p:txBody>
      </p: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695960" y="1407640"/>
            <a:ext cx="5147186" cy="24768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0" dist="1016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695960" y="1541780"/>
            <a:ext cx="5147310" cy="458152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54000" dist="101600" dir="2700000" algn="tl" rotWithShape="0">
              <a:schemeClr val="tx1">
                <a:lumMod val="75000"/>
                <a:lumOff val="25000"/>
                <a:alpha val="1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1176020" y="1839595"/>
            <a:ext cx="4187190" cy="4112260"/>
            <a:chOff x="1852" y="2897"/>
            <a:chExt cx="6594" cy="6476"/>
          </a:xfrm>
        </p:grpSpPr>
        <p:sp>
          <p:nvSpPr>
            <p:cNvPr id="2" name="矩形 1"/>
            <p:cNvSpPr/>
            <p:nvPr>
              <p:custDataLst>
                <p:tags r:id="rId5"/>
              </p:custDataLst>
            </p:nvPr>
          </p:nvSpPr>
          <p:spPr>
            <a:xfrm>
              <a:off x="1852" y="3887"/>
              <a:ext cx="6594" cy="548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·</a:t>
              </a:r>
              <a:r>
                <a:rPr lang="zh-CN" altLang="en-US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以鸿蒙智能硬件开发综合性训练为目标，基于鸿蒙系统进行开发，全面、系统化地掌握鸿蒙在软件与硬件应用开发方面的企业技术标准。</a:t>
              </a:r>
              <a:endPara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·</a:t>
              </a:r>
              <a:r>
                <a:rPr lang="zh-CN" altLang="en-US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围绕鸿蒙智能终端设备和智能硬件，构建智慧大棚应用场景，依托鸿蒙平板终端及各类智能硬件，打造场景创新应用，推动智慧大棚实现全新体验升级。</a:t>
              </a:r>
              <a:endPara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6"/>
              </p:custDataLst>
            </p:nvPr>
          </p:nvSpPr>
          <p:spPr>
            <a:xfrm>
              <a:off x="1852" y="2897"/>
              <a:ext cx="6594" cy="7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>
                  <a:solidFill>
                    <a:schemeClr val="accent1"/>
                  </a:solidFill>
                  <a:latin typeface="+mn-ea"/>
                  <a:cs typeface="+mn-ea"/>
                  <a:sym typeface="+mn-ea"/>
                </a:rPr>
                <a:t>项目背景</a:t>
              </a:r>
              <a:endParaRPr lang="zh-CN" altLang="en-US" sz="2400" b="1">
                <a:solidFill>
                  <a:schemeClr val="accent1"/>
                </a:solidFill>
                <a:latin typeface="+mn-ea"/>
                <a:cs typeface="+mn-ea"/>
                <a:sym typeface="+mn-ea"/>
              </a:endParaRPr>
            </a:p>
          </p:txBody>
        </p:sp>
      </p:grp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6348856" y="1418413"/>
            <a:ext cx="5147186" cy="24768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54000" dist="1016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6348730" y="1552575"/>
            <a:ext cx="5147310" cy="458152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54000" dist="101600" dir="2700000" algn="tl" rotWithShape="0">
              <a:schemeClr val="tx1">
                <a:lumMod val="75000"/>
                <a:lumOff val="25000"/>
                <a:alpha val="1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>
            <p:custDataLst>
              <p:tags r:id="rId9"/>
            </p:custDataLst>
          </p:nvPr>
        </p:nvGrpSpPr>
        <p:grpSpPr>
          <a:xfrm>
            <a:off x="6828790" y="1850390"/>
            <a:ext cx="4187190" cy="4112260"/>
            <a:chOff x="10754" y="2914"/>
            <a:chExt cx="6594" cy="6476"/>
          </a:xfrm>
        </p:grpSpPr>
        <p:sp>
          <p:nvSpPr>
            <p:cNvPr id="6" name="矩形 5"/>
            <p:cNvSpPr/>
            <p:nvPr>
              <p:custDataLst>
                <p:tags r:id="rId10"/>
              </p:custDataLst>
            </p:nvPr>
          </p:nvSpPr>
          <p:spPr>
            <a:xfrm>
              <a:off x="10754" y="3904"/>
              <a:ext cx="6594" cy="548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·Smart Shed</a:t>
              </a:r>
              <a:r>
                <a:rPr lang="zh-CN" altLang="en-US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（智慧大棚）是一套基于开源鸿蒙</a:t>
              </a:r>
              <a:r>
                <a:rPr lang="en-US" altLang="zh-CN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OpenHarmony</a:t>
              </a:r>
              <a:r>
                <a:rPr lang="zh-CN" altLang="en-US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和华为鸿蒙</a:t>
              </a:r>
              <a:r>
                <a:rPr lang="en-US" altLang="zh-CN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 HarmonyOS</a:t>
              </a:r>
              <a:r>
                <a:rPr lang="zh-CN" altLang="en-US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的智慧农业物联网控制系统。</a:t>
              </a:r>
              <a:endPara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 ·</a:t>
              </a:r>
              <a:r>
                <a:rPr lang="zh-CN" altLang="en-US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两块开发板负责感知和控制环境参数，通过</a:t>
              </a:r>
              <a:r>
                <a:rPr lang="en-US" altLang="zh-CN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MQTT</a:t>
              </a:r>
              <a:r>
                <a:rPr lang="zh-CN" altLang="en-US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协议与</a:t>
              </a:r>
              <a:r>
                <a:rPr lang="zh-CN" altLang="en-US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客户端实时通信，</a:t>
              </a:r>
              <a:r>
                <a:rPr lang="en-US" altLang="zh-CN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 </a:t>
              </a:r>
              <a:r>
                <a:rPr lang="zh-CN" altLang="en-US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最终实现温室里温度、湿度、光照、土壤水分的自动监测与智能调控。</a:t>
              </a:r>
              <a:endParaRPr lang="zh-CN" altLang="en-US">
                <a:solidFill>
                  <a:srgbClr val="333333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11"/>
              </p:custDataLst>
            </p:nvPr>
          </p:nvSpPr>
          <p:spPr>
            <a:xfrm>
              <a:off x="10754" y="2914"/>
              <a:ext cx="6594" cy="7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>
                  <a:solidFill>
                    <a:schemeClr val="accent2"/>
                  </a:solidFill>
                  <a:latin typeface="+mn-ea"/>
                  <a:cs typeface="+mn-ea"/>
                  <a:sym typeface="+mn-ea"/>
                </a:rPr>
                <a:t>项目</a:t>
              </a:r>
              <a:r>
                <a:rPr lang="zh-CN" altLang="en-US" sz="2400" b="1">
                  <a:solidFill>
                    <a:schemeClr val="accent2"/>
                  </a:solidFill>
                  <a:latin typeface="+mn-ea"/>
                  <a:cs typeface="+mn-ea"/>
                  <a:sym typeface="+mn-ea"/>
                </a:rPr>
                <a:t>内容</a:t>
              </a:r>
              <a:endParaRPr lang="zh-CN" altLang="en-US" sz="2400" b="1">
                <a:solidFill>
                  <a:schemeClr val="accent2"/>
                </a:solidFill>
                <a:latin typeface="+mn-ea"/>
                <a:cs typeface="+mn-ea"/>
                <a:sym typeface="+mn-ea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808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6817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96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3182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bldLvl="0" animBg="1"/>
      <p:bldP spid="14" grpId="0" animBg="1"/>
      <p:bldP spid="15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55905"/>
            <a:ext cx="6290310" cy="763270"/>
          </a:xfrm>
        </p:spPr>
        <p:txBody>
          <a:bodyPr/>
          <a:lstStyle/>
          <a:p>
            <a:r>
              <a:rPr lang="zh-CN" altLang="en-US"/>
              <a:t>自定义</a:t>
            </a:r>
            <a:r>
              <a:rPr lang="en-US" altLang="zh-CN"/>
              <a:t>HdsButtons</a:t>
            </a:r>
            <a:r>
              <a:rPr lang="zh-CN" altLang="en-US"/>
              <a:t>组件</a:t>
            </a:r>
            <a:endParaRPr lang="zh-CN" altLang="en-US"/>
          </a:p>
        </p:txBody>
      </p:sp>
      <p:pic>
        <p:nvPicPr>
          <p:cNvPr id="24" name="图片 23" descr="/Users/raychen/Downloads/iShot_2026-06-04_22.58.57.pngiShot_2026-06-04_22.58.5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4478" r="4478"/>
          <a:stretch>
            <a:fillRect/>
          </a:stretch>
        </p:blipFill>
        <p:spPr>
          <a:xfrm>
            <a:off x="6308249" y="17780"/>
            <a:ext cx="6058091" cy="6840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563" h="10797">
                <a:moveTo>
                  <a:pt x="2699" y="0"/>
                </a:moveTo>
                <a:lnTo>
                  <a:pt x="9563" y="0"/>
                </a:lnTo>
                <a:lnTo>
                  <a:pt x="9563" y="10797"/>
                </a:lnTo>
                <a:lnTo>
                  <a:pt x="0" y="10797"/>
                </a:lnTo>
                <a:lnTo>
                  <a:pt x="2699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sp>
        <p:nvSpPr>
          <p:cNvPr id="18" name="平行四边形 17"/>
          <p:cNvSpPr/>
          <p:nvPr>
            <p:custDataLst>
              <p:tags r:id="rId4"/>
            </p:custDataLst>
          </p:nvPr>
        </p:nvSpPr>
        <p:spPr>
          <a:xfrm>
            <a:off x="6374765" y="0"/>
            <a:ext cx="1727200" cy="5556885"/>
          </a:xfrm>
          <a:prstGeom prst="parallelogram">
            <a:avLst>
              <a:gd name="adj" fmla="val 8411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平行四边形 18"/>
          <p:cNvSpPr/>
          <p:nvPr>
            <p:custDataLst>
              <p:tags r:id="rId5"/>
            </p:custDataLst>
          </p:nvPr>
        </p:nvSpPr>
        <p:spPr>
          <a:xfrm>
            <a:off x="6170930" y="2509520"/>
            <a:ext cx="1377950" cy="4348480"/>
          </a:xfrm>
          <a:prstGeom prst="parallelogram">
            <a:avLst>
              <a:gd name="adj" fmla="val 82610"/>
            </a:avLst>
          </a:prstGeom>
          <a:gradFill>
            <a:gsLst>
              <a:gs pos="30000">
                <a:schemeClr val="accent2"/>
              </a:gs>
              <a:gs pos="100000">
                <a:schemeClr val="accent2">
                  <a:alpha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边界"/>
          <p:cNvSpPr/>
          <p:nvPr>
            <p:custDataLst>
              <p:tags r:id="rId6"/>
            </p:custDataLst>
          </p:nvPr>
        </p:nvSpPr>
        <p:spPr>
          <a:xfrm>
            <a:off x="589598" y="1261602"/>
            <a:ext cx="5183505" cy="457390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97535" y="1302385"/>
            <a:ext cx="5184775" cy="2173605"/>
            <a:chOff x="941" y="2051"/>
            <a:chExt cx="8165" cy="3423"/>
          </a:xfrm>
        </p:grpSpPr>
        <p:sp>
          <p:nvSpPr>
            <p:cNvPr id="7" name="正文"/>
            <p:cNvSpPr txBox="1"/>
            <p:nvPr>
              <p:custDataLst>
                <p:tags r:id="rId7"/>
              </p:custDataLst>
            </p:nvPr>
          </p:nvSpPr>
          <p:spPr>
            <a:xfrm>
              <a:off x="941" y="3902"/>
              <a:ext cx="8164" cy="157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indent="0" algn="l" fontAlgn="auto">
                <a:lnSpc>
                  <a:spcPct val="140000"/>
                </a:lnSpc>
              </a:pPr>
              <a:r>
                <a:rPr lang="en-US" altLang="zh-CN" sz="1600" b="1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materialType</a:t>
              </a:r>
              <a:r>
                <a:rPr lang="en-US" altLang="zh-CN" sz="16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: hdsMaterial.MaterialType.IMMERSIVE</a:t>
              </a:r>
              <a:endPara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endParaRPr>
            </a:p>
            <a:p>
              <a:pPr indent="0" algn="l" fontAlgn="auto">
                <a:lnSpc>
                  <a:spcPct val="140000"/>
                </a:lnSpc>
              </a:pPr>
              <a:r>
                <a:rPr lang="en-US" altLang="zh-CN" sz="1600" b="1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materialLevel</a:t>
              </a:r>
              <a:r>
                <a:rPr lang="en-US" altLang="zh-CN" sz="16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: </a:t>
              </a:r>
              <a:r>
                <a:rPr lang="en-US" altLang="zh-CN" sz="16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hdsMaterial.MaterialLevel.EXQUISITE</a:t>
              </a:r>
              <a:endPara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endParaRPr>
            </a:p>
            <a:p>
              <a:pPr indent="0" algn="l" fontAlgn="auto">
                <a:lnSpc>
                  <a:spcPct val="140000"/>
                </a:lnSpc>
              </a:pPr>
              <a:r>
                <a:rPr lang="en-US" altLang="zh-CN" sz="1600" b="1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.gesture</a:t>
              </a:r>
              <a:r>
                <a:rPr lang="en-US" altLang="zh-CN" sz="16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() -&gt; </a:t>
              </a:r>
              <a:r>
                <a:rPr lang="en-US" altLang="zh-CN" sz="1600" b="1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.scale</a:t>
              </a:r>
              <a:r>
                <a:rPr lang="en-US" altLang="zh-CN" sz="16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({ x, y }) &amp;</a:t>
              </a:r>
              <a:r>
                <a:rPr lang="en-US" altLang="zh-CN" sz="1600" b="1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 .offset</a:t>
              </a:r>
              <a:r>
                <a:rPr lang="en-US" altLang="zh-CN" sz="16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({ x, y })</a:t>
              </a:r>
              <a:endPara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endParaRPr>
            </a:p>
          </p:txBody>
        </p:sp>
        <p:sp>
          <p:nvSpPr>
            <p:cNvPr id="8" name="标题"/>
            <p:cNvSpPr txBox="1"/>
            <p:nvPr>
              <p:custDataLst>
                <p:tags r:id="rId8"/>
              </p:custDataLst>
            </p:nvPr>
          </p:nvSpPr>
          <p:spPr>
            <a:xfrm>
              <a:off x="942" y="3218"/>
              <a:ext cx="8164" cy="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2300" b="1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玻璃质感</a:t>
              </a:r>
              <a:r>
                <a:rPr lang="en-US" altLang="zh-CN" sz="2300" b="1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&amp;</a:t>
              </a:r>
              <a:r>
                <a:rPr lang="zh-CN" altLang="en-US" sz="2300" b="1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气态材质</a:t>
              </a:r>
              <a:r>
                <a:rPr lang="en-US" altLang="zh-CN" sz="2300" b="1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 @</a:t>
              </a:r>
              <a:r>
                <a:rPr lang="en-US" altLang="zh-CN" sz="2300" b="1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HdsButtons</a:t>
              </a:r>
              <a:endParaRPr lang="en-US" altLang="zh-CN" sz="23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endParaRPr>
            </a:p>
          </p:txBody>
        </p:sp>
        <p:sp>
          <p:nvSpPr>
            <p:cNvPr id="9" name="圆角矩形 8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943" y="2051"/>
              <a:ext cx="964" cy="964"/>
            </a:xfrm>
            <a:prstGeom prst="roundRect">
              <a:avLst>
                <a:gd name="adj" fmla="val 1036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en-US" altLang="zh-CN" sz="2400" b="1">
                  <a:latin typeface="+mn-ea"/>
                  <a:cs typeface="微软雅黑" charset="-122"/>
                  <a:sym typeface="+mn-ea"/>
                </a:rPr>
                <a:t>01</a:t>
              </a:r>
              <a:endParaRPr lang="en-US" altLang="zh-CN" sz="2400" b="1">
                <a:latin typeface="+mn-ea"/>
                <a:cs typeface="微软雅黑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97535" y="3814445"/>
            <a:ext cx="6057900" cy="2173605"/>
            <a:chOff x="941" y="6007"/>
            <a:chExt cx="9540" cy="3423"/>
          </a:xfrm>
        </p:grpSpPr>
        <p:sp>
          <p:nvSpPr>
            <p:cNvPr id="10" name="正文"/>
            <p:cNvSpPr txBox="1"/>
            <p:nvPr>
              <p:custDataLst>
                <p:tags r:id="rId10"/>
              </p:custDataLst>
            </p:nvPr>
          </p:nvSpPr>
          <p:spPr>
            <a:xfrm>
              <a:off x="941" y="7858"/>
              <a:ext cx="9540" cy="157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 fontAlgn="auto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new hdsEffect.HdsEffectBuilder().buildEffect()</a:t>
              </a:r>
              <a:endPara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endParaRPr>
            </a:p>
            <a:p>
              <a:pPr algn="l" fontAlgn="auto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hdsEffect.PointLightIlluminatedType.BORDER_CONTENT</a:t>
              </a:r>
              <a:endPara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endParaRPr>
            </a:p>
            <a:p>
              <a:pPr algn="l" fontAlgn="auto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hdsEffect.PointLightSourceType.SOFT</a:t>
              </a:r>
              <a:endPara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endParaRPr>
            </a:p>
            <a:p>
              <a:pPr algn="l" fontAlgn="auto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 kern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options: { color, intensity, height, bloom } </a:t>
              </a:r>
              <a:endPara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endParaRPr>
            </a:p>
          </p:txBody>
        </p:sp>
        <p:sp>
          <p:nvSpPr>
            <p:cNvPr id="11" name="标题"/>
            <p:cNvSpPr txBox="1"/>
            <p:nvPr>
              <p:custDataLst>
                <p:tags r:id="rId11"/>
              </p:custDataLst>
            </p:nvPr>
          </p:nvSpPr>
          <p:spPr>
            <a:xfrm>
              <a:off x="942" y="7174"/>
              <a:ext cx="8164" cy="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2300" b="1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点光源</a:t>
              </a:r>
              <a:r>
                <a:rPr lang="en-US" altLang="zh-CN" sz="2300" b="1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&amp;</a:t>
              </a:r>
              <a:r>
                <a:rPr lang="zh-CN" altLang="en-US" sz="2300" b="1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按压阴影</a:t>
              </a:r>
              <a:r>
                <a:rPr lang="en-US" altLang="zh-CN" sz="2300" b="1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n-ea"/>
                  <a:sym typeface="+mn-ea"/>
                </a:rPr>
                <a:t> @HdsButtons</a:t>
              </a:r>
              <a:endParaRPr lang="zh-CN" altLang="en-US" sz="2300" b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sym typeface="+mn-ea"/>
              </a:endParaRPr>
            </a:p>
          </p:txBody>
        </p:sp>
        <p:sp>
          <p:nvSpPr>
            <p:cNvPr id="12" name="圆角矩形 11"/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943" y="6007"/>
              <a:ext cx="964" cy="964"/>
            </a:xfrm>
            <a:prstGeom prst="roundRect">
              <a:avLst>
                <a:gd name="adj" fmla="val 1036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r>
                <a:rPr lang="en-US" altLang="zh-CN" sz="2400" b="1">
                  <a:latin typeface="+mn-ea"/>
                  <a:cs typeface="微软雅黑" charset="-122"/>
                  <a:sym typeface="+mn-ea"/>
                </a:rPr>
                <a:t>02</a:t>
              </a:r>
              <a:endParaRPr lang="en-US" altLang="zh-CN" sz="2400" b="1">
                <a:latin typeface="+mn-ea"/>
                <a:cs typeface="微软雅黑" charset="-122"/>
                <a:sym typeface="+mn-ea"/>
              </a:endParaRPr>
            </a:p>
          </p:txBody>
        </p:sp>
      </p:grpSp>
      <p:pic>
        <p:nvPicPr>
          <p:cNvPr id="3" name="图片 2" descr="407737c58b88c6f231e8df2bef57e3f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4420" y="518795"/>
            <a:ext cx="2836545" cy="583882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156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9744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1471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9744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16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974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147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284730" y="812165"/>
            <a:ext cx="6348095" cy="1078230"/>
          </a:xfrm>
        </p:spPr>
        <p:txBody>
          <a:bodyPr>
            <a:normAutofit/>
          </a:bodyPr>
          <a:lstStyle/>
          <a:p>
            <a:r>
              <a:rPr lang="zh-CN" altLang="en-US"/>
              <a:t>软硬协同</a:t>
            </a:r>
            <a:r>
              <a:rPr lang="en-US" altLang="zh-CN"/>
              <a:t> </a:t>
            </a:r>
            <a:r>
              <a:rPr lang="zh-CN" altLang="en-US"/>
              <a:t>垂直</a:t>
            </a:r>
            <a:r>
              <a:rPr lang="zh-CN" altLang="en-US"/>
              <a:t>整合</a:t>
            </a:r>
            <a:endParaRPr lang="zh-CN" altLang="en-US"/>
          </a:p>
        </p:txBody>
      </p:sp>
      <p:sp>
        <p:nvSpPr>
          <p:cNvPr id="6" name="公司名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2284730" y="1806575"/>
            <a:ext cx="4072255" cy="504190"/>
          </a:xfrm>
        </p:spPr>
        <p:txBody>
          <a:bodyPr>
            <a:normAutofit/>
          </a:bodyPr>
          <a:lstStyle/>
          <a:p>
            <a:r>
              <a:rPr lang="en-US" altLang="zh-CN" sz="2400">
                <a:sym typeface="+mn-ea"/>
              </a:rPr>
              <a:t>Smart Shed by Ray Chen</a:t>
            </a:r>
            <a:endParaRPr lang="en-US" altLang="zh-CN" sz="2400">
              <a:sym typeface="+mn-ea"/>
            </a:endParaRPr>
          </a:p>
        </p:txBody>
      </p:sp>
      <p:pic>
        <p:nvPicPr>
          <p:cNvPr id="16" name="图片 15" descr="app_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085" y="2868930"/>
            <a:ext cx="2990215" cy="2990215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7" name="图片 6" descr="/Users/raychen/Documents/smart_shed/app_icon_glass.pngapp_icon_gla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780" y="4523740"/>
            <a:ext cx="1335405" cy="1335405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2" name="图片 61" descr="3840px-HarmonyOS_logo.sv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265" y="4385945"/>
            <a:ext cx="1438275" cy="265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465" y="2691130"/>
            <a:ext cx="1437640" cy="341630"/>
          </a:xfrm>
          <a:prstGeom prst="rect">
            <a:avLst/>
          </a:prstGeom>
        </p:spPr>
      </p:pic>
      <p:pic>
        <p:nvPicPr>
          <p:cNvPr id="9" name="图片 8" descr="mqttx-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1105" y="3083560"/>
            <a:ext cx="1334770" cy="621665"/>
          </a:xfrm>
          <a:prstGeom prst="rect">
            <a:avLst/>
          </a:prstGeom>
        </p:spPr>
      </p:pic>
      <p:pic>
        <p:nvPicPr>
          <p:cNvPr id="23" name="图片 22" descr="/Users/raychen/Pictures/微信图片_2025-10-14_173042_483.jpg微信图片_2025-10-14_173042_48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63270" y="875665"/>
            <a:ext cx="1253490" cy="1253490"/>
          </a:xfrm>
          <a:prstGeom prst="round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Q&amp;</a:t>
            </a:r>
            <a:r>
              <a:rPr lang="en-US" altLang="zh-CN"/>
              <a:t>A</a:t>
            </a:r>
            <a:endParaRPr lang="en-US" altLang="zh-CN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05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5" name="副标题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Thank you</a:t>
            </a:r>
            <a:endParaRPr lang="en-US" altLang="zh-CN"/>
          </a:p>
        </p:txBody>
      </p:sp>
      <p:sp>
        <p:nvSpPr>
          <p:cNvPr id="6" name="公司名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1750060" y="1132205"/>
            <a:ext cx="4072255" cy="504190"/>
          </a:xfrm>
        </p:spPr>
        <p:txBody>
          <a:bodyPr>
            <a:normAutofit/>
          </a:bodyPr>
          <a:lstStyle/>
          <a:p>
            <a:r>
              <a:rPr lang="zh-CN" altLang="en-US">
                <a:sym typeface="+mn-ea"/>
              </a:rPr>
              <a:t>2025-2026学年第</a:t>
            </a:r>
            <a:r>
              <a:rPr lang="zh-CN" altLang="en-US">
                <a:sym typeface="+mn-ea"/>
              </a:rPr>
              <a:t>二学期课设报告</a:t>
            </a:r>
            <a:endParaRPr lang="en-US" altLang="zh-CN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zh-CN"/>
              <a:t>汇报人: 陈梓睿</a:t>
            </a:r>
            <a:endParaRPr lang="en-US" altLang="zh-CN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608330"/>
            <a:ext cx="6964680" cy="763270"/>
          </a:xfrm>
        </p:spPr>
        <p:txBody>
          <a:bodyPr/>
          <a:lstStyle/>
          <a:p>
            <a:r>
              <a:rPr lang="zh-CN" altLang="en-US"/>
              <a:t>项目</a:t>
            </a:r>
            <a:r>
              <a:rPr lang="zh-CN" altLang="en-US"/>
              <a:t>发布</a:t>
            </a:r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2"/>
            </p:custDataLst>
          </p:nvPr>
        </p:nvSpPr>
        <p:spPr>
          <a:xfrm>
            <a:off x="7899400" y="-635"/>
            <a:ext cx="4292600" cy="68586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60" h="10825">
                <a:moveTo>
                  <a:pt x="1604" y="0"/>
                </a:moveTo>
                <a:lnTo>
                  <a:pt x="6760" y="0"/>
                </a:lnTo>
                <a:lnTo>
                  <a:pt x="6760" y="10825"/>
                </a:lnTo>
                <a:lnTo>
                  <a:pt x="2785" y="10825"/>
                </a:lnTo>
                <a:lnTo>
                  <a:pt x="2728" y="10776"/>
                </a:lnTo>
                <a:cubicBezTo>
                  <a:pt x="1057" y="9320"/>
                  <a:pt x="0" y="7177"/>
                  <a:pt x="0" y="4786"/>
                </a:cubicBezTo>
                <a:cubicBezTo>
                  <a:pt x="0" y="3005"/>
                  <a:pt x="587" y="1360"/>
                  <a:pt x="1577" y="35"/>
                </a:cubicBezTo>
                <a:lnTo>
                  <a:pt x="1604" y="0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88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190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6" name="图片 35" descr="/Users/raychen/Develop/OpenHarmony/SmartShed/app_icon.pngapp_ico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1820" r="21820"/>
          <a:stretch>
            <a:fillRect/>
          </a:stretch>
        </p:blipFill>
        <p:spPr>
          <a:xfrm>
            <a:off x="8317865" y="0"/>
            <a:ext cx="3874135" cy="6873875"/>
          </a:xfrm>
          <a:custGeom>
            <a:avLst/>
            <a:gdLst>
              <a:gd name="connsiteX0" fmla="*/ 842291 w 3865427"/>
              <a:gd name="connsiteY0" fmla="*/ 0 h 6858000"/>
              <a:gd name="connsiteX1" fmla="*/ 3865427 w 3865427"/>
              <a:gd name="connsiteY1" fmla="*/ 0 h 6858000"/>
              <a:gd name="connsiteX2" fmla="*/ 3865427 w 3865427"/>
              <a:gd name="connsiteY2" fmla="*/ 6858000 h 6858000"/>
              <a:gd name="connsiteX3" fmla="*/ 3468900 w 3865427"/>
              <a:gd name="connsiteY3" fmla="*/ 6858000 h 6858000"/>
              <a:gd name="connsiteX4" fmla="*/ 3142970 w 3865427"/>
              <a:gd name="connsiteY4" fmla="*/ 6777914 h 6858000"/>
              <a:gd name="connsiteX5" fmla="*/ 0 w 3865427"/>
              <a:gd name="connsiteY5" fmla="*/ 2579532 h 6858000"/>
              <a:gd name="connsiteX6" fmla="*/ 747011 w 3865427"/>
              <a:gd name="connsiteY6" fmla="*/ 1339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427" h="6858000">
                <a:moveTo>
                  <a:pt x="842291" y="0"/>
                </a:moveTo>
                <a:lnTo>
                  <a:pt x="3865427" y="0"/>
                </a:lnTo>
                <a:lnTo>
                  <a:pt x="3865427" y="6858000"/>
                </a:lnTo>
                <a:lnTo>
                  <a:pt x="3468900" y="6858000"/>
                </a:lnTo>
                <a:lnTo>
                  <a:pt x="3142970" y="6777914"/>
                </a:lnTo>
                <a:cubicBezTo>
                  <a:pt x="1326609" y="6246203"/>
                  <a:pt x="0" y="4567791"/>
                  <a:pt x="0" y="2579532"/>
                </a:cubicBezTo>
                <a:cubicBezTo>
                  <a:pt x="0" y="1673647"/>
                  <a:pt x="275387" y="832082"/>
                  <a:pt x="747011" y="133987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accent1">
                <a:alpha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文本框 8"/>
          <p:cNvSpPr txBox="1"/>
          <p:nvPr/>
        </p:nvSpPr>
        <p:spPr>
          <a:xfrm>
            <a:off x="2109470" y="5585460"/>
            <a:ext cx="42926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chemeClr val="bg2">
                    <a:lumMod val="50000"/>
                  </a:schemeClr>
                </a:solidFill>
              </a:rPr>
              <a:t>https://github.com/Rayawa/SmartShed-HarmonyOS</a:t>
            </a:r>
            <a:endParaRPr lang="en-US" altLang="zh-CN" sz="140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图片 13" descr="githu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940" y="5257165"/>
            <a:ext cx="563880" cy="56388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09470" y="5208905"/>
            <a:ext cx="3670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SmartShed-</a:t>
            </a:r>
            <a:endParaRPr lang="en-US" altLang="zh-CN" sz="2400"/>
          </a:p>
        </p:txBody>
      </p:sp>
      <p:sp>
        <p:nvSpPr>
          <p:cNvPr id="19" name="文本框 18"/>
          <p:cNvSpPr txBox="1"/>
          <p:nvPr/>
        </p:nvSpPr>
        <p:spPr>
          <a:xfrm>
            <a:off x="2118995" y="4470400"/>
            <a:ext cx="38735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sym typeface="+mn-ea"/>
              </a:rPr>
              <a:t>https://github.com/Rayawa/SmartShed-Hi3861</a:t>
            </a:r>
            <a:endParaRPr lang="en-US" altLang="zh-CN" sz="14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pic>
        <p:nvPicPr>
          <p:cNvPr id="20" name="图片 19" descr="githu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465" y="4142105"/>
            <a:ext cx="563880" cy="56388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118995" y="4093845"/>
            <a:ext cx="3670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SmartShed-Hi3861</a:t>
            </a:r>
            <a:endParaRPr lang="en-US" altLang="zh-CN" sz="2400"/>
          </a:p>
        </p:txBody>
      </p:sp>
      <p:sp>
        <p:nvSpPr>
          <p:cNvPr id="22" name="文本框 21"/>
          <p:cNvSpPr txBox="1"/>
          <p:nvPr/>
        </p:nvSpPr>
        <p:spPr>
          <a:xfrm>
            <a:off x="1471295" y="2334260"/>
            <a:ext cx="38735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sym typeface="+mn-ea"/>
              </a:rPr>
              <a:t>rayawa.top/projects/SmartShed</a:t>
            </a:r>
            <a:endParaRPr lang="en-US" altLang="zh-CN" sz="14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pic>
        <p:nvPicPr>
          <p:cNvPr id="23" name="图片 22" descr="/Users/raychen/Pictures/微信图片_2025-10-14_173042_483.jpg微信图片_2025-10-14_173042_48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6765" y="2005965"/>
            <a:ext cx="563880" cy="563880"/>
          </a:xfrm>
          <a:prstGeom prst="round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471295" y="1957705"/>
            <a:ext cx="3670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智慧大棚</a:t>
            </a:r>
            <a:r>
              <a:rPr lang="en-US" altLang="zh-CN" sz="2400"/>
              <a:t> Smart Shed</a:t>
            </a:r>
            <a:endParaRPr lang="en-US" altLang="zh-CN" sz="2400"/>
          </a:p>
        </p:txBody>
      </p:sp>
      <p:pic>
        <p:nvPicPr>
          <p:cNvPr id="25" name="图片 24" descr="Untitl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9960" y="1797685"/>
            <a:ext cx="2068195" cy="2068195"/>
          </a:xfrm>
          <a:prstGeom prst="round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9500" y="4177665"/>
            <a:ext cx="1289685" cy="306705"/>
          </a:xfrm>
          <a:prstGeom prst="rect">
            <a:avLst/>
          </a:prstGeom>
        </p:spPr>
      </p:pic>
      <p:pic>
        <p:nvPicPr>
          <p:cNvPr id="27" name="图片 26" descr="3840px-HarmonyOS_logo.sv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1750" y="5316855"/>
            <a:ext cx="1678305" cy="309880"/>
          </a:xfrm>
          <a:prstGeom prst="rect">
            <a:avLst/>
          </a:prstGeom>
        </p:spPr>
      </p:pic>
      <p:pic>
        <p:nvPicPr>
          <p:cNvPr id="29" name="图片 28" descr="Untitled (1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0360" y="3973830"/>
            <a:ext cx="901065" cy="901065"/>
          </a:xfrm>
          <a:prstGeom prst="rect">
            <a:avLst/>
          </a:prstGeom>
        </p:spPr>
      </p:pic>
      <p:pic>
        <p:nvPicPr>
          <p:cNvPr id="30" name="图片 29" descr="Untitled (2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84010" y="5088255"/>
            <a:ext cx="901065" cy="901065"/>
          </a:xfrm>
          <a:prstGeom prst="rect">
            <a:avLst/>
          </a:prstGeom>
        </p:spPr>
      </p:pic>
      <p:cxnSp>
        <p:nvCxnSpPr>
          <p:cNvPr id="31" name="肘形连接符 30"/>
          <p:cNvCxnSpPr>
            <a:stCxn id="23" idx="2"/>
            <a:endCxn id="20" idx="1"/>
          </p:cNvCxnSpPr>
          <p:nvPr/>
        </p:nvCxnSpPr>
        <p:spPr>
          <a:xfrm rot="5400000" flipV="1">
            <a:off x="324485" y="3314065"/>
            <a:ext cx="1854200" cy="36576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肘形连接符 31"/>
          <p:cNvCxnSpPr>
            <a:endCxn id="14" idx="1"/>
          </p:cNvCxnSpPr>
          <p:nvPr/>
        </p:nvCxnSpPr>
        <p:spPr>
          <a:xfrm rot="5400000" flipV="1">
            <a:off x="-241935" y="3872230"/>
            <a:ext cx="2976880" cy="356235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1600200" y="2657475"/>
            <a:ext cx="64465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/>
              <a:t>代码仓库</a:t>
            </a:r>
            <a:endParaRPr lang="zh-CN" altLang="en-US" sz="1600"/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/>
              <a:t>项目介绍</a:t>
            </a:r>
            <a:endParaRPr lang="zh-CN" altLang="en-US" sz="1600"/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/>
              <a:t>技术栈</a:t>
            </a:r>
            <a:endParaRPr lang="zh-CN" altLang="en-US" sz="1600"/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/>
              <a:t>通信协议数据流动展示</a:t>
            </a:r>
            <a:endParaRPr lang="zh-CN" altLang="en-US" sz="1600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129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622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0185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903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067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643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403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903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9846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1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20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6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6393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9562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0876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1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12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6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95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06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0876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36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12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90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95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27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56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659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2" grpId="0"/>
      <p:bldP spid="24" grpId="1"/>
      <p:bldP spid="33" grpId="0"/>
      <p:bldP spid="24" grpId="2"/>
      <p:bldP spid="22" grpId="1"/>
      <p:bldP spid="24" grpId="3"/>
      <p:bldP spid="22" grpId="2"/>
      <p:bldP spid="33" grpId="1"/>
      <p:bldP spid="21" grpId="0"/>
      <p:bldP spid="19" grpId="0"/>
      <p:bldP spid="9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系统架构</a:t>
            </a:r>
            <a:r>
              <a:rPr lang="en-US" altLang="zh-CN"/>
              <a:t>：</a:t>
            </a:r>
            <a:r>
              <a:rPr lang="zh-CN" altLang="en-US" b="0"/>
              <a:t>软硬协同</a:t>
            </a:r>
            <a:r>
              <a:rPr lang="en-US" altLang="zh-CN" b="0"/>
              <a:t>、</a:t>
            </a:r>
            <a:r>
              <a:rPr lang="zh-CN" altLang="en-US" b="0"/>
              <a:t>垂直整合</a:t>
            </a:r>
            <a:endParaRPr lang="zh-CN" altLang="en-US" b="0"/>
          </a:p>
        </p:txBody>
      </p: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0" y="5452110"/>
            <a:ext cx="12192000" cy="14058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3"/>
            </p:custDataLst>
          </p:nvPr>
        </p:nvSpPr>
        <p:spPr>
          <a:xfrm>
            <a:off x="694690" y="1547495"/>
            <a:ext cx="5950585" cy="4342765"/>
          </a:xfrm>
          <a:prstGeom prst="roundRect">
            <a:avLst>
              <a:gd name="adj" fmla="val 5275"/>
            </a:avLst>
          </a:prstGeom>
          <a:solidFill>
            <a:srgbClr val="FFFFFF"/>
          </a:solidFill>
          <a:ln w="6350">
            <a:solidFill>
              <a:schemeClr val="accent1">
                <a:lumMod val="75000"/>
                <a:alpha val="9000"/>
              </a:schemeClr>
            </a:solidFill>
          </a:ln>
          <a:effectLst>
            <a:outerShdw blurRad="127000" dir="2640000" algn="ctr" rotWithShape="0">
              <a:schemeClr val="accent1">
                <a:alpha val="11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4" name="标题"/>
          <p:cNvSpPr txBox="1"/>
          <p:nvPr>
            <p:custDataLst>
              <p:tags r:id="rId4"/>
            </p:custDataLst>
          </p:nvPr>
        </p:nvSpPr>
        <p:spPr>
          <a:xfrm>
            <a:off x="7225665" y="1621155"/>
            <a:ext cx="4208780" cy="37338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嵌入式端</a:t>
            </a:r>
            <a:r>
              <a:rPr lang="en-US" altLang="zh-CN" b="1" spc="300" dirty="0">
                <a:solidFill>
                  <a:schemeClr val="accent1"/>
                </a:solidFill>
                <a:latin typeface="+mn-ea"/>
              </a:rPr>
              <a:t>+</a:t>
            </a:r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服务端</a:t>
            </a:r>
            <a:r>
              <a:rPr lang="en-US" altLang="zh-CN" b="1" spc="300" dirty="0">
                <a:solidFill>
                  <a:schemeClr val="accent1"/>
                </a:solidFill>
                <a:latin typeface="+mn-ea"/>
              </a:rPr>
              <a:t>+</a:t>
            </a:r>
            <a:r>
              <a:rPr lang="zh-CN" altLang="en-US" b="1" spc="300" dirty="0">
                <a:solidFill>
                  <a:schemeClr val="accent1"/>
                </a:solidFill>
                <a:latin typeface="+mn-ea"/>
              </a:rPr>
              <a:t>应用端</a:t>
            </a:r>
            <a:endParaRPr lang="zh-CN" altLang="en-US" b="1" spc="3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1" name="正文"/>
          <p:cNvSpPr txBox="1"/>
          <p:nvPr>
            <p:custDataLst>
              <p:tags r:id="rId5"/>
            </p:custDataLst>
          </p:nvPr>
        </p:nvSpPr>
        <p:spPr>
          <a:xfrm>
            <a:off x="7225665" y="2358390"/>
            <a:ext cx="4714240" cy="26714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90000"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1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嵌入式端：</a:t>
            </a:r>
            <a:r>
              <a:rPr lang="en-US" altLang="zh-CN" sz="1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OpenHarmony 1.0 Release</a:t>
            </a:r>
            <a:endParaRPr lang="en-US" altLang="zh-CN" sz="1400" b="1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457200" algn="just" fontAlgn="auto">
              <a:lnSpc>
                <a:spcPct val="130000"/>
              </a:lnSpc>
            </a:pP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Rayawa/rgb@HiSilicon-Hi3861</a:t>
            </a:r>
            <a:endParaRPr lang="en-US" altLang="zh-CN" sz="14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457200" algn="just" fontAlgn="auto">
              <a:lnSpc>
                <a:spcPct val="130000"/>
              </a:lnSpc>
            </a:pP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Rayawa/soi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@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HiSilicon-Hi3861</a:t>
            </a:r>
            <a:endParaRPr lang="en-US" altLang="zh-CN" sz="14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457200" algn="just" fontAlgn="auto">
              <a:lnSpc>
                <a:spcPct val="130000"/>
              </a:lnSpc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服务端</a:t>
            </a:r>
            <a:r>
              <a:rPr lang="en-US" altLang="zh-CN" sz="1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：MQTT 5.0 WebSocket</a:t>
            </a:r>
            <a:endParaRPr lang="en-US" altLang="zh-CN" sz="1400" b="1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457200" algn="just" fontAlgn="auto">
              <a:lnSpc>
                <a:spcPct val="130000"/>
              </a:lnSpc>
            </a:pP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wss://broker.emqx.io:8084@MQTTX</a:t>
            </a:r>
            <a:endParaRPr lang="en-US" altLang="zh-CN" sz="14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457200" algn="just" fontAlgn="auto">
              <a:lnSpc>
                <a:spcPct val="130000"/>
              </a:lnSpc>
            </a:pPr>
            <a:endParaRPr lang="en-US" altLang="zh-CN" sz="14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应用端</a:t>
            </a:r>
            <a:r>
              <a:rPr lang="en-US" altLang="zh-CN" sz="1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：HarmonyOS 6.1.0 Release(API23)</a:t>
            </a:r>
            <a:endParaRPr lang="en-US" altLang="zh-CN" sz="1400" b="1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457200" algn="just" fontAlgn="auto">
              <a:lnSpc>
                <a:spcPct val="130000"/>
              </a:lnSpc>
            </a:pP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Smart Shed*@HUAWEI Mate 70 Pro+</a:t>
            </a:r>
            <a:endParaRPr lang="en-US" altLang="zh-CN" sz="14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indent="457200" algn="just" fontAlgn="auto">
              <a:lnSpc>
                <a:spcPct val="130000"/>
              </a:lnSpc>
            </a:pP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Smart Shed*@HUAWEI Matepad Pro 12.2</a:t>
            </a:r>
            <a:endParaRPr lang="en-US" altLang="zh-CN" sz="140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7225665" y="2097405"/>
            <a:ext cx="485140" cy="54000"/>
          </a:xfrm>
          <a:prstGeom prst="rect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1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056005" y="1936115"/>
            <a:ext cx="2024380" cy="1405890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lnSpc>
                <a:spcPct val="200000"/>
              </a:lnSpc>
              <a:buClrTx/>
              <a:buSzTx/>
              <a:buFontTx/>
            </a:pPr>
            <a:r>
              <a:rPr lang="zh-CN" altLang="en-US" sz="2000" b="1">
                <a:sym typeface="+mn-ea"/>
              </a:rPr>
              <a:t>嵌入式端</a:t>
            </a:r>
            <a:endParaRPr lang="zh-CN" altLang="en-US" b="1">
              <a:sym typeface="+mn-ea"/>
            </a:endParaRPr>
          </a:p>
          <a:p>
            <a:pPr lvl="0" algn="ctr">
              <a:lnSpc>
                <a:spcPct val="200000"/>
              </a:lnSpc>
              <a:buClrTx/>
              <a:buSzTx/>
              <a:buFontTx/>
            </a:pPr>
            <a:r>
              <a:rPr lang="zh-CN" altLang="en-US">
                <a:sym typeface="+mn-ea"/>
              </a:rPr>
              <a:t>传感器</a:t>
            </a:r>
            <a:r>
              <a:rPr lang="en-US" altLang="zh-CN">
                <a:sym typeface="+mn-ea"/>
              </a:rPr>
              <a:t>、</a:t>
            </a:r>
            <a:r>
              <a:rPr lang="zh-CN" altLang="en-US">
                <a:sym typeface="+mn-ea"/>
              </a:rPr>
              <a:t>执行</a:t>
            </a:r>
            <a:r>
              <a:rPr lang="zh-CN" altLang="en-US">
                <a:sym typeface="+mn-ea"/>
              </a:rPr>
              <a:t>器</a:t>
            </a:r>
            <a:endParaRPr lang="zh-CN" altLang="en-US"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135120" y="1936115"/>
            <a:ext cx="2024380" cy="1405890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lnSpc>
                <a:spcPct val="200000"/>
              </a:lnSpc>
              <a:buClrTx/>
              <a:buSzTx/>
              <a:buFontTx/>
            </a:pPr>
            <a:r>
              <a:rPr lang="zh-CN" altLang="en-US" sz="2000" b="1">
                <a:sym typeface="+mn-ea"/>
              </a:rPr>
              <a:t>应用端</a:t>
            </a:r>
            <a:endParaRPr lang="zh-CN" altLang="en-US" b="1">
              <a:sym typeface="+mn-ea"/>
            </a:endParaRPr>
          </a:p>
          <a:p>
            <a:pPr lvl="0" algn="ctr">
              <a:lnSpc>
                <a:spcPct val="200000"/>
              </a:lnSpc>
              <a:buClrTx/>
              <a:buSzTx/>
              <a:buFontTx/>
            </a:pPr>
            <a:r>
              <a:rPr lang="zh-CN" altLang="en-US">
                <a:sym typeface="+mn-ea"/>
              </a:rPr>
              <a:t>客户端</a:t>
            </a:r>
            <a:r>
              <a:rPr lang="en-US" altLang="zh-CN">
                <a:sym typeface="+mn-ea"/>
              </a:rPr>
              <a:t>、</a:t>
            </a:r>
            <a:r>
              <a:rPr lang="zh-CN" altLang="en-US">
                <a:sym typeface="+mn-ea"/>
              </a:rPr>
              <a:t>总控</a:t>
            </a:r>
            <a:endParaRPr lang="zh-CN" altLang="en-US">
              <a:sym typeface="+mn-ea"/>
            </a:endParaRPr>
          </a:p>
        </p:txBody>
      </p:sp>
      <p:cxnSp>
        <p:nvCxnSpPr>
          <p:cNvPr id="20" name="曲线连接符 19"/>
          <p:cNvCxnSpPr>
            <a:stCxn id="7" idx="2"/>
            <a:endCxn id="5" idx="2"/>
          </p:cNvCxnSpPr>
          <p:nvPr/>
        </p:nvCxnSpPr>
        <p:spPr>
          <a:xfrm rot="5400000">
            <a:off x="3607753" y="1802448"/>
            <a:ext cx="3175" cy="3079115"/>
          </a:xfrm>
          <a:prstGeom prst="curvedConnector3">
            <a:avLst>
              <a:gd name="adj1" fmla="val 24530000"/>
            </a:avLst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headEnd type="arrow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3319780" y="2668905"/>
            <a:ext cx="575310" cy="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headEnd type="arrow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2646045" y="4123055"/>
            <a:ext cx="2024380" cy="1405890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lnSpc>
                <a:spcPct val="200000"/>
              </a:lnSpc>
              <a:buClrTx/>
              <a:buSzTx/>
              <a:buFontTx/>
            </a:pPr>
            <a:r>
              <a:rPr lang="zh-CN" altLang="en-US" sz="2000" b="1">
                <a:sym typeface="+mn-ea"/>
              </a:rPr>
              <a:t>服务端</a:t>
            </a:r>
            <a:endParaRPr lang="zh-CN" altLang="en-US" b="1">
              <a:sym typeface="+mn-ea"/>
            </a:endParaRPr>
          </a:p>
          <a:p>
            <a:pPr lvl="0" algn="ctr">
              <a:lnSpc>
                <a:spcPct val="200000"/>
              </a:lnSpc>
              <a:buClrTx/>
              <a:buSzTx/>
              <a:buFontTx/>
            </a:pPr>
            <a:r>
              <a:rPr lang="zh-CN" altLang="en-US">
                <a:sym typeface="+mn-ea"/>
              </a:rPr>
              <a:t>网络传输</a:t>
            </a:r>
            <a:r>
              <a:rPr lang="en-US" altLang="zh-CN">
                <a:sym typeface="+mn-ea"/>
              </a:rPr>
              <a:t>、</a:t>
            </a:r>
            <a:r>
              <a:rPr lang="zh-CN" altLang="en-US">
                <a:sym typeface="+mn-ea"/>
              </a:rPr>
              <a:t>通信</a:t>
            </a:r>
            <a:endParaRPr lang="zh-CN" altLang="en-US"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490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859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196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3328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85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73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865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859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636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125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9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85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386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7" grpId="0" animBg="1"/>
      <p:bldP spid="6" grpId="0" animBg="1"/>
      <p:bldP spid="14" grpId="0"/>
      <p:bldP spid="23" grpId="0" animBg="1"/>
      <p:bldP spid="14" grpId="1"/>
      <p:bldP spid="21" grpId="0"/>
      <p:bldP spid="14" grpId="2"/>
      <p:bldP spid="23" grpId="1" animBg="1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文档勘误</a:t>
            </a:r>
            <a:r>
              <a:rPr lang="en-US" altLang="zh-CN"/>
              <a:t> / </a:t>
            </a:r>
            <a:r>
              <a:rPr lang="zh-CN" altLang="en-US"/>
              <a:t>技术难点</a:t>
            </a:r>
            <a:r>
              <a:rPr lang="en-US" altLang="zh-CN"/>
              <a:t> / </a:t>
            </a:r>
            <a:r>
              <a:rPr lang="zh-CN" altLang="en-US"/>
              <a:t>硬件</a:t>
            </a:r>
            <a:r>
              <a:rPr lang="zh-CN" altLang="en-US"/>
              <a:t>问题</a:t>
            </a:r>
            <a:endParaRPr lang="zh-CN" altLang="en-US"/>
          </a:p>
        </p:txBody>
      </p: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608965" y="1511300"/>
            <a:ext cx="2550160" cy="4860290"/>
            <a:chOff x="959" y="2380"/>
            <a:chExt cx="4016" cy="7654"/>
          </a:xfrm>
        </p:grpSpPr>
        <p:sp>
          <p:nvSpPr>
            <p:cNvPr id="2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959" y="2380"/>
              <a:ext cx="4016" cy="765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  <a:alpha val="25000"/>
              </a:schemeClr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1401" y="4312"/>
              <a:ext cx="3132" cy="430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文档代码给出的分别是所有单个模块的驱动，所有串口定义冲突且单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Hi3861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板仅能运行一个元器件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程序多处错误；温湿度传感器实际为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ATH20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而非文档中的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</a:rPr>
                <a:t>SHT40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endParaRPr>
            </a:p>
          </p:txBody>
        </p:sp>
      </p:grp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889635" y="2159635"/>
            <a:ext cx="1988820" cy="573405"/>
          </a:xfrm>
          <a:prstGeom prst="rect">
            <a:avLst/>
          </a:prstGeom>
          <a:noFill/>
        </p:spPr>
        <p:txBody>
          <a:bodyPr wrap="square" lIns="90000" tIns="46800" rIns="9000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嵌入式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源码问题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3416935" y="1511300"/>
            <a:ext cx="2550160" cy="4860290"/>
            <a:chOff x="5381" y="2380"/>
            <a:chExt cx="4016" cy="7654"/>
          </a:xfrm>
        </p:grpSpPr>
        <p:sp>
          <p:nvSpPr>
            <p:cNvPr id="25" name="圆角矩形 1"/>
            <p:cNvSpPr/>
            <p:nvPr>
              <p:custDataLst>
                <p:tags r:id="rId7"/>
              </p:custDataLst>
            </p:nvPr>
          </p:nvSpPr>
          <p:spPr>
            <a:xfrm>
              <a:off x="5381" y="2380"/>
              <a:ext cx="4016" cy="765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8"/>
              </p:custDataLst>
            </p:nvPr>
          </p:nvSpPr>
          <p:spPr>
            <a:xfrm>
              <a:off x="5823" y="4312"/>
              <a:ext cx="3132" cy="430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FFFFFF"/>
                  </a:solidFill>
                  <a:latin typeface="+mn-ea"/>
                  <a:cs typeface="+mn-ea"/>
                </a:rPr>
                <a:t>土壤湿度传感器无法定义</a:t>
              </a: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、</a:t>
              </a:r>
              <a:r>
                <a:rPr lang="zh-CN" altLang="en-US" sz="1400" dirty="0">
                  <a:solidFill>
                    <a:srgbClr val="FFFFFF"/>
                  </a:solidFill>
                  <a:latin typeface="+mn-ea"/>
                  <a:cs typeface="+mn-ea"/>
                </a:rPr>
                <a:t>无法检测</a:t>
              </a:r>
              <a:endParaRPr lang="zh-CN" altLang="en-US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FFFFFF"/>
                  </a:solidFill>
                  <a:latin typeface="+mn-ea"/>
                  <a:cs typeface="+mn-ea"/>
                </a:rPr>
                <a:t>风扇与水泵无法通过</a:t>
              </a: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I2C</a:t>
              </a:r>
              <a:r>
                <a:rPr lang="zh-CN" altLang="en-US" sz="1400" dirty="0">
                  <a:solidFill>
                    <a:srgbClr val="FFFFFF"/>
                  </a:solidFill>
                  <a:latin typeface="+mn-ea"/>
                  <a:cs typeface="+mn-ea"/>
                </a:rPr>
                <a:t>引脚直接控制</a:t>
              </a: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，</a:t>
              </a:r>
              <a:r>
                <a:rPr lang="zh-CN" altLang="en-US" sz="1400" dirty="0">
                  <a:solidFill>
                    <a:srgbClr val="FFFFFF"/>
                  </a:solidFill>
                  <a:latin typeface="+mn-ea"/>
                  <a:cs typeface="+mn-ea"/>
                </a:rPr>
                <a:t>接入控制板后仍然缺少驱动无法正常</a:t>
              </a:r>
              <a:r>
                <a:rPr lang="zh-CN" altLang="en-US" sz="1400" dirty="0">
                  <a:solidFill>
                    <a:srgbClr val="FFFFFF"/>
                  </a:solidFill>
                  <a:latin typeface="+mn-ea"/>
                  <a:cs typeface="+mn-ea"/>
                </a:rPr>
                <a:t>使用</a:t>
              </a:r>
              <a:endParaRPr lang="zh-CN" altLang="en-US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rgbClr val="FFFFFF"/>
                  </a:solidFill>
                  <a:latin typeface="+mn-ea"/>
                  <a:cs typeface="+mn-ea"/>
                </a:rPr>
                <a:t>ADC</a:t>
              </a:r>
              <a:r>
                <a:rPr lang="zh-CN" altLang="en-US" sz="1400" dirty="0">
                  <a:solidFill>
                    <a:srgbClr val="FFFFFF"/>
                  </a:solidFill>
                  <a:latin typeface="+mn-ea"/>
                  <a:cs typeface="+mn-ea"/>
                </a:rPr>
                <a:t>精度低</a:t>
              </a:r>
              <a:endParaRPr lang="zh-CN" altLang="en-US" sz="1400" dirty="0">
                <a:solidFill>
                  <a:srgbClr val="FFFFFF"/>
                </a:solidFill>
                <a:latin typeface="+mn-ea"/>
                <a:cs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FFFFFF"/>
                  </a:solidFill>
                  <a:latin typeface="+mn-ea"/>
                  <a:cs typeface="+mn-ea"/>
                </a:rPr>
                <a:t>负载能力</a:t>
              </a:r>
              <a:r>
                <a:rPr lang="zh-CN" altLang="en-US" sz="1400" dirty="0">
                  <a:solidFill>
                    <a:srgbClr val="FFFFFF"/>
                  </a:solidFill>
                  <a:latin typeface="+mn-ea"/>
                  <a:cs typeface="+mn-ea"/>
                </a:rPr>
                <a:t>低</a:t>
              </a:r>
              <a:endParaRPr lang="zh-CN" altLang="en-US" sz="1400" dirty="0">
                <a:solidFill>
                  <a:srgbClr val="FFFFFF"/>
                </a:solidFill>
                <a:latin typeface="+mn-ea"/>
                <a:cs typeface="+mn-ea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9"/>
              </p:custDataLst>
            </p:nvPr>
          </p:nvSpPr>
          <p:spPr>
            <a:xfrm>
              <a:off x="5823" y="3401"/>
              <a:ext cx="3132" cy="903"/>
            </a:xfrm>
            <a:prstGeom prst="rect">
              <a:avLst/>
            </a:prstGeom>
            <a:noFill/>
          </p:spPr>
          <p:txBody>
            <a:bodyPr wrap="square" lIns="90000" tIns="46800" rIns="90000" bIns="0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FFFFFF"/>
                  </a:solidFill>
                  <a:latin typeface="+mn-ea"/>
                  <a:cs typeface="+mn-ea"/>
                </a:rPr>
                <a:t>电子元件问题</a:t>
              </a:r>
              <a:endParaRPr lang="zh-CN" altLang="en-US" sz="2000" b="1" dirty="0">
                <a:solidFill>
                  <a:srgbClr val="FFFFFF"/>
                </a:solidFill>
                <a:latin typeface="+mn-ea"/>
                <a:cs typeface="+mn-ea"/>
              </a:endParaRPr>
            </a:p>
          </p:txBody>
        </p:sp>
      </p:grpSp>
      <p:sp>
        <p:nvSpPr>
          <p:cNvPr id="28" name="圆角矩形 1"/>
          <p:cNvSpPr/>
          <p:nvPr>
            <p:custDataLst>
              <p:tags r:id="rId10"/>
            </p:custDataLst>
          </p:nvPr>
        </p:nvSpPr>
        <p:spPr>
          <a:xfrm>
            <a:off x="6224270" y="1511300"/>
            <a:ext cx="2550160" cy="486092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25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6504940" y="2738120"/>
            <a:ext cx="1988820" cy="27343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文档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应用基于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API7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JavaUI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过于陈旧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页面只能在特定平板运行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否则界面遮挡且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混乱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程序设计在一个扩展板仅能运行一个元件的前提下设计四套大棚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体系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12"/>
            </p:custDataLst>
          </p:nvPr>
        </p:nvSpPr>
        <p:spPr>
          <a:xfrm>
            <a:off x="6504940" y="2159635"/>
            <a:ext cx="1988820" cy="573405"/>
          </a:xfrm>
          <a:prstGeom prst="rect">
            <a:avLst/>
          </a:prstGeom>
          <a:noFill/>
        </p:spPr>
        <p:txBody>
          <a:bodyPr wrap="square" lIns="90000" tIns="46800" rIns="9000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应用端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问题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1" name="圆角矩形 1"/>
          <p:cNvSpPr/>
          <p:nvPr>
            <p:custDataLst>
              <p:tags r:id="rId13"/>
            </p:custDataLst>
          </p:nvPr>
        </p:nvSpPr>
        <p:spPr>
          <a:xfrm>
            <a:off x="9032240" y="1511300"/>
            <a:ext cx="2550160" cy="48609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14"/>
            </p:custDataLst>
          </p:nvPr>
        </p:nvSpPr>
        <p:spPr>
          <a:xfrm>
            <a:off x="9312910" y="2738120"/>
            <a:ext cx="1988820" cy="29349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FFFFFF"/>
                </a:solidFill>
                <a:latin typeface="+mn-ea"/>
                <a:cs typeface="+mn-ea"/>
              </a:rPr>
              <a:t>MQTT</a:t>
            </a:r>
            <a:r>
              <a:rPr lang="zh-CN" altLang="en-US" sz="1400" dirty="0">
                <a:solidFill>
                  <a:srgbClr val="FFFFFF"/>
                </a:solidFill>
                <a:latin typeface="+mn-ea"/>
                <a:cs typeface="+mn-ea"/>
              </a:rPr>
              <a:t>传输</a:t>
            </a:r>
            <a:r>
              <a:rPr lang="zh-CN" altLang="en-US" sz="1400" dirty="0">
                <a:solidFill>
                  <a:srgbClr val="FFFFFF"/>
                </a:solidFill>
                <a:latin typeface="+mn-ea"/>
                <a:cs typeface="+mn-ea"/>
              </a:rPr>
              <a:t>不稳定</a:t>
            </a:r>
            <a:endParaRPr lang="zh-CN" altLang="en-US" sz="1400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FFFFFF"/>
                </a:solidFill>
                <a:latin typeface="+mn-ea"/>
                <a:cs typeface="+mn-ea"/>
              </a:rPr>
              <a:t>报错</a:t>
            </a:r>
            <a:r>
              <a:rPr lang="zh-CN" altLang="en-US" sz="1400" dirty="0">
                <a:solidFill>
                  <a:srgbClr val="FFFFFF"/>
                </a:solidFill>
                <a:latin typeface="+mn-ea"/>
                <a:cs typeface="+mn-ea"/>
              </a:rPr>
              <a:t>不明显</a:t>
            </a:r>
            <a:endParaRPr lang="zh-CN" altLang="en-US" sz="1400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FFFFFF"/>
                </a:solidFill>
                <a:latin typeface="+mn-ea"/>
                <a:cs typeface="+mn-ea"/>
              </a:rPr>
              <a:t>Hi3861</a:t>
            </a:r>
            <a:r>
              <a:rPr lang="zh-CN" altLang="en-US" sz="1400" dirty="0">
                <a:solidFill>
                  <a:srgbClr val="FFFFFF"/>
                </a:solidFill>
                <a:latin typeface="+mn-ea"/>
                <a:cs typeface="+mn-ea"/>
              </a:rPr>
              <a:t>通信模块</a:t>
            </a:r>
            <a:r>
              <a:rPr lang="zh-CN" altLang="en-US" sz="1400" dirty="0">
                <a:solidFill>
                  <a:srgbClr val="FFFFFF"/>
                </a:solidFill>
                <a:latin typeface="+mn-ea"/>
                <a:cs typeface="+mn-ea"/>
              </a:rPr>
              <a:t>老化</a:t>
            </a:r>
            <a:endParaRPr lang="zh-CN" altLang="en-US" sz="1400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rgbClr val="FFFFFF"/>
                </a:solidFill>
                <a:latin typeface="+mn-ea"/>
                <a:cs typeface="+mn-ea"/>
              </a:rPr>
              <a:t>WiFi</a:t>
            </a:r>
            <a:r>
              <a:rPr lang="zh-CN" altLang="en-US" sz="1400" dirty="0">
                <a:solidFill>
                  <a:srgbClr val="FFFFFF"/>
                </a:solidFill>
                <a:latin typeface="+mn-ea"/>
                <a:cs typeface="+mn-ea"/>
              </a:rPr>
              <a:t>负载</a:t>
            </a:r>
            <a:r>
              <a:rPr lang="zh-CN" altLang="en-US" sz="1400" dirty="0">
                <a:solidFill>
                  <a:srgbClr val="FFFFFF"/>
                </a:solidFill>
                <a:latin typeface="+mn-ea"/>
                <a:cs typeface="+mn-ea"/>
              </a:rPr>
              <a:t>能力不足</a:t>
            </a:r>
            <a:endParaRPr lang="zh-CN" altLang="en-US" sz="1400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FFFFFF"/>
                </a:solidFill>
                <a:latin typeface="+mn-ea"/>
                <a:cs typeface="+mn-ea"/>
              </a:rPr>
              <a:t>应用侧收发机制</a:t>
            </a:r>
            <a:r>
              <a:rPr lang="zh-CN" altLang="en-US" sz="1400" dirty="0">
                <a:solidFill>
                  <a:srgbClr val="FFFFFF"/>
                </a:solidFill>
                <a:latin typeface="+mn-ea"/>
                <a:cs typeface="+mn-ea"/>
              </a:rPr>
              <a:t>简陋</a:t>
            </a:r>
            <a:endParaRPr lang="zh-CN" altLang="en-US" sz="1400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FFFFFF"/>
                </a:solidFill>
                <a:latin typeface="+mn-ea"/>
                <a:cs typeface="+mn-ea"/>
              </a:rPr>
              <a:t>少有错误</a:t>
            </a:r>
            <a:r>
              <a:rPr lang="zh-CN" altLang="en-US" sz="1400" dirty="0">
                <a:solidFill>
                  <a:srgbClr val="FFFFFF"/>
                </a:solidFill>
                <a:latin typeface="+mn-ea"/>
                <a:cs typeface="+mn-ea"/>
              </a:rPr>
              <a:t>处理</a:t>
            </a:r>
            <a:endParaRPr lang="zh-CN" altLang="en-US" sz="1400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FFFFFF"/>
                </a:solidFill>
                <a:latin typeface="+mn-ea"/>
                <a:cs typeface="+mn-ea"/>
              </a:rPr>
              <a:t>无任何报错信息无法</a:t>
            </a:r>
            <a:r>
              <a:rPr lang="zh-CN" altLang="en-US" sz="1400" dirty="0">
                <a:solidFill>
                  <a:srgbClr val="FFFFFF"/>
                </a:solidFill>
                <a:latin typeface="+mn-ea"/>
                <a:cs typeface="+mn-ea"/>
              </a:rPr>
              <a:t>调试</a:t>
            </a:r>
            <a:endParaRPr lang="zh-CN" altLang="en-US" sz="1400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5"/>
            </p:custDataLst>
          </p:nvPr>
        </p:nvSpPr>
        <p:spPr>
          <a:xfrm>
            <a:off x="9312910" y="2159635"/>
            <a:ext cx="1988820" cy="573405"/>
          </a:xfrm>
          <a:prstGeom prst="rect">
            <a:avLst/>
          </a:prstGeom>
          <a:noFill/>
        </p:spPr>
        <p:txBody>
          <a:bodyPr wrap="square" lIns="90000" tIns="46800" rIns="9000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FFFFFF"/>
                </a:solidFill>
                <a:latin typeface="+mn-ea"/>
                <a:cs typeface="+mn-ea"/>
              </a:rPr>
              <a:t>通信</a:t>
            </a:r>
            <a:r>
              <a:rPr lang="zh-CN" altLang="en-US" sz="2000" b="1" dirty="0">
                <a:solidFill>
                  <a:srgbClr val="FFFFFF"/>
                </a:solidFill>
                <a:latin typeface="+mn-ea"/>
                <a:cs typeface="+mn-ea"/>
              </a:rPr>
              <a:t>问题</a:t>
            </a:r>
            <a:endParaRPr lang="zh-CN" altLang="en-US" sz="20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5960" y="1223645"/>
            <a:ext cx="3985895" cy="24447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63315" y="1961515"/>
            <a:ext cx="4583430" cy="29349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2670" y="3774440"/>
            <a:ext cx="4046220" cy="273494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8" grpId="0"/>
      <p:bldP spid="28" grpId="0" animBg="1"/>
      <p:bldP spid="19" grpId="0"/>
      <p:bldP spid="16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创新点</a:t>
            </a:r>
            <a:r>
              <a:rPr lang="zh-CN" altLang="en-US"/>
              <a:t>一览</a:t>
            </a:r>
            <a:endParaRPr lang="zh-CN" altLang="en-US"/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651510" y="1540510"/>
            <a:ext cx="3455670" cy="4714240"/>
            <a:chOff x="1026" y="2426"/>
            <a:chExt cx="5442" cy="7424"/>
          </a:xfrm>
        </p:grpSpPr>
        <p:sp>
          <p:nvSpPr>
            <p:cNvPr id="6" name="圆角矩形 3"/>
            <p:cNvSpPr/>
            <p:nvPr>
              <p:custDataLst>
                <p:tags r:id="rId3"/>
              </p:custDataLst>
            </p:nvPr>
          </p:nvSpPr>
          <p:spPr>
            <a:xfrm>
              <a:off x="1230" y="2608"/>
              <a:ext cx="5239" cy="7242"/>
            </a:xfrm>
            <a:custGeom>
              <a:avLst/>
              <a:gdLst>
                <a:gd name="adj" fmla="val 662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39" h="6687">
                  <a:moveTo>
                    <a:pt x="5035" y="0"/>
                  </a:moveTo>
                  <a:lnTo>
                    <a:pt x="5041" y="3"/>
                  </a:lnTo>
                  <a:cubicBezTo>
                    <a:pt x="5158" y="59"/>
                    <a:pt x="5239" y="179"/>
                    <a:pt x="5239" y="318"/>
                  </a:cubicBezTo>
                  <a:lnTo>
                    <a:pt x="5239" y="6337"/>
                  </a:lnTo>
                  <a:cubicBezTo>
                    <a:pt x="5239" y="6531"/>
                    <a:pt x="5083" y="6687"/>
                    <a:pt x="4889" y="6687"/>
                  </a:cubicBezTo>
                  <a:lnTo>
                    <a:pt x="307" y="6687"/>
                  </a:lnTo>
                  <a:cubicBezTo>
                    <a:pt x="180" y="6687"/>
                    <a:pt x="69" y="6620"/>
                    <a:pt x="8" y="6519"/>
                  </a:cubicBezTo>
                  <a:lnTo>
                    <a:pt x="0" y="6505"/>
                  </a:lnTo>
                  <a:lnTo>
                    <a:pt x="10" y="6510"/>
                  </a:lnTo>
                  <a:cubicBezTo>
                    <a:pt x="52" y="6527"/>
                    <a:pt x="98" y="6537"/>
                    <a:pt x="146" y="6537"/>
                  </a:cubicBezTo>
                  <a:lnTo>
                    <a:pt x="4728" y="6537"/>
                  </a:lnTo>
                  <a:cubicBezTo>
                    <a:pt x="4922" y="6537"/>
                    <a:pt x="5078" y="6381"/>
                    <a:pt x="5078" y="6187"/>
                  </a:cubicBezTo>
                  <a:lnTo>
                    <a:pt x="5078" y="168"/>
                  </a:lnTo>
                  <a:cubicBezTo>
                    <a:pt x="5078" y="107"/>
                    <a:pt x="5063" y="51"/>
                    <a:pt x="5036" y="1"/>
                  </a:cubicBezTo>
                  <a:lnTo>
                    <a:pt x="5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323850" tIns="215900" rIns="179705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zh-CN" sz="1400" dirty="0">
                <a:solidFill>
                  <a:srgbClr val="262626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15" name="圆角矩形 3"/>
            <p:cNvSpPr/>
            <p:nvPr>
              <p:custDataLst>
                <p:tags r:id="rId4"/>
              </p:custDataLst>
            </p:nvPr>
          </p:nvSpPr>
          <p:spPr>
            <a:xfrm>
              <a:off x="1026" y="2426"/>
              <a:ext cx="5282" cy="7277"/>
            </a:xfrm>
            <a:prstGeom prst="roundRect">
              <a:avLst>
                <a:gd name="adj" fmla="val 662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288290" tIns="252095" rIns="288290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·</a:t>
              </a: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多线程并发设计的同时避免扩展板引脚</a:t>
              </a: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冲突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·</a:t>
              </a: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双开发板设计同时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通信稳定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·</a:t>
              </a: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文件结构清晰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，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为不同板子编译仅需切换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GN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注释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·</a:t>
              </a:r>
              <a:r>
                <a:rPr lang="zh-CN" altLang="en-US" sz="1600">
                  <a:solidFill>
                    <a:srgbClr val="333333"/>
                  </a:solidFill>
                  <a:latin typeface="+mn-ea"/>
                  <a:cs typeface="+mn-ea"/>
                  <a:sym typeface="+mn-ea"/>
                </a:rPr>
                <a:t>实现代码极强的扩展性与程序的轻量化</a:t>
              </a:r>
              <a:endParaRPr lang="en-US" altLang="zh-CN" sz="1600" dirty="0">
                <a:solidFill>
                  <a:srgbClr val="333333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11" name="圆角矩形 16"/>
            <p:cNvSpPr/>
            <p:nvPr>
              <p:custDataLst>
                <p:tags r:id="rId5"/>
              </p:custDataLst>
            </p:nvPr>
          </p:nvSpPr>
          <p:spPr>
            <a:xfrm>
              <a:off x="1363" y="8618"/>
              <a:ext cx="2842" cy="777"/>
            </a:xfrm>
            <a:prstGeom prst="roundRect">
              <a:avLst>
                <a:gd name="adj" fmla="val 237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Hi3861</a:t>
              </a:r>
              <a:r>
                <a:rPr lang="zh-CN" altLang="en-US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嵌入式</a:t>
              </a:r>
              <a:r>
                <a:rPr lang="zh-CN" altLang="en-US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端</a:t>
              </a:r>
              <a:endParaRPr lang="zh-CN" altLang="en-US" sz="1400" b="1">
                <a:solidFill>
                  <a:srgbClr val="FFFFFF"/>
                </a:solidFill>
                <a:latin typeface="+mn-ea"/>
                <a:cs typeface="+mn-ea"/>
                <a:sym typeface="+mn-ea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6"/>
            </p:custDataLst>
          </p:nvPr>
        </p:nvGrpSpPr>
        <p:grpSpPr>
          <a:xfrm>
            <a:off x="4348480" y="1540510"/>
            <a:ext cx="3455670" cy="4714240"/>
            <a:chOff x="6848" y="2426"/>
            <a:chExt cx="5442" cy="7424"/>
          </a:xfrm>
        </p:grpSpPr>
        <p:sp>
          <p:nvSpPr>
            <p:cNvPr id="48" name="圆角矩形 3"/>
            <p:cNvSpPr/>
            <p:nvPr>
              <p:custDataLst>
                <p:tags r:id="rId7"/>
              </p:custDataLst>
            </p:nvPr>
          </p:nvSpPr>
          <p:spPr>
            <a:xfrm>
              <a:off x="7052" y="2608"/>
              <a:ext cx="5239" cy="7242"/>
            </a:xfrm>
            <a:custGeom>
              <a:avLst/>
              <a:gdLst>
                <a:gd name="adj" fmla="val 662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39" h="6687">
                  <a:moveTo>
                    <a:pt x="5035" y="0"/>
                  </a:moveTo>
                  <a:lnTo>
                    <a:pt x="5041" y="3"/>
                  </a:lnTo>
                  <a:cubicBezTo>
                    <a:pt x="5158" y="59"/>
                    <a:pt x="5239" y="179"/>
                    <a:pt x="5239" y="318"/>
                  </a:cubicBezTo>
                  <a:lnTo>
                    <a:pt x="5239" y="6337"/>
                  </a:lnTo>
                  <a:cubicBezTo>
                    <a:pt x="5239" y="6531"/>
                    <a:pt x="5083" y="6687"/>
                    <a:pt x="4889" y="6687"/>
                  </a:cubicBezTo>
                  <a:lnTo>
                    <a:pt x="307" y="6687"/>
                  </a:lnTo>
                  <a:cubicBezTo>
                    <a:pt x="180" y="6687"/>
                    <a:pt x="69" y="6620"/>
                    <a:pt x="8" y="6519"/>
                  </a:cubicBezTo>
                  <a:lnTo>
                    <a:pt x="0" y="6505"/>
                  </a:lnTo>
                  <a:lnTo>
                    <a:pt x="10" y="6510"/>
                  </a:lnTo>
                  <a:cubicBezTo>
                    <a:pt x="52" y="6527"/>
                    <a:pt x="98" y="6537"/>
                    <a:pt x="146" y="6537"/>
                  </a:cubicBezTo>
                  <a:lnTo>
                    <a:pt x="4728" y="6537"/>
                  </a:lnTo>
                  <a:cubicBezTo>
                    <a:pt x="4922" y="6537"/>
                    <a:pt x="5078" y="6381"/>
                    <a:pt x="5078" y="6187"/>
                  </a:cubicBezTo>
                  <a:lnTo>
                    <a:pt x="5078" y="168"/>
                  </a:lnTo>
                  <a:cubicBezTo>
                    <a:pt x="5078" y="107"/>
                    <a:pt x="5063" y="51"/>
                    <a:pt x="5036" y="1"/>
                  </a:cubicBezTo>
                  <a:lnTo>
                    <a:pt x="50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323850" tIns="215900" rIns="179705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zh-CN" sz="1400" dirty="0">
                <a:solidFill>
                  <a:srgbClr val="262626"/>
                </a:solidFill>
                <a:latin typeface="+mn-ea"/>
                <a:cs typeface="+mn-ea"/>
                <a:sym typeface="+mn-ea"/>
              </a:endParaRPr>
            </a:p>
          </p:txBody>
        </p:sp>
        <p:sp useBgFill="1">
          <p:nvSpPr>
            <p:cNvPr id="49" name="圆角矩形 3"/>
            <p:cNvSpPr/>
            <p:nvPr>
              <p:custDataLst>
                <p:tags r:id="rId8"/>
              </p:custDataLst>
            </p:nvPr>
          </p:nvSpPr>
          <p:spPr>
            <a:xfrm>
              <a:off x="6848" y="2426"/>
              <a:ext cx="5282" cy="7277"/>
            </a:xfrm>
            <a:prstGeom prst="roundRect">
              <a:avLst>
                <a:gd name="adj" fmla="val 662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288290" tIns="252095" rIns="288290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·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抛弃热点直连实现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中转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·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网页实现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、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随时随地可用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、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调试简便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轻量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·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不刚需电脑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、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无安装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文件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·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日志打印清晰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、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通信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稳定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</p:txBody>
        </p:sp>
        <p:sp>
          <p:nvSpPr>
            <p:cNvPr id="50" name="圆角矩形 16"/>
            <p:cNvSpPr/>
            <p:nvPr>
              <p:custDataLst>
                <p:tags r:id="rId9"/>
              </p:custDataLst>
            </p:nvPr>
          </p:nvSpPr>
          <p:spPr>
            <a:xfrm>
              <a:off x="7185" y="8618"/>
              <a:ext cx="2842" cy="777"/>
            </a:xfrm>
            <a:prstGeom prst="roundRect">
              <a:avLst>
                <a:gd name="adj" fmla="val 23765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MQTTX</a:t>
              </a:r>
              <a:r>
                <a:rPr lang="zh-CN" altLang="en-US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服务端</a:t>
              </a:r>
              <a:endParaRPr lang="zh-CN" altLang="en-US" sz="1400" b="1">
                <a:solidFill>
                  <a:srgbClr val="FFFFFF"/>
                </a:solidFill>
                <a:latin typeface="+mn-ea"/>
                <a:cs typeface="+mn-ea"/>
                <a:sym typeface="+mn-ea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10"/>
            </p:custDataLst>
          </p:nvPr>
        </p:nvGrpSpPr>
        <p:grpSpPr>
          <a:xfrm>
            <a:off x="8032115" y="1540510"/>
            <a:ext cx="3455670" cy="4714240"/>
            <a:chOff x="12649" y="2426"/>
            <a:chExt cx="5442" cy="7424"/>
          </a:xfrm>
        </p:grpSpPr>
        <p:sp>
          <p:nvSpPr>
            <p:cNvPr id="52" name="圆角矩形 3"/>
            <p:cNvSpPr/>
            <p:nvPr>
              <p:custDataLst>
                <p:tags r:id="rId11"/>
              </p:custDataLst>
            </p:nvPr>
          </p:nvSpPr>
          <p:spPr>
            <a:xfrm>
              <a:off x="12853" y="2608"/>
              <a:ext cx="5239" cy="7242"/>
            </a:xfrm>
            <a:custGeom>
              <a:avLst/>
              <a:gdLst>
                <a:gd name="adj" fmla="val 6621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39" h="6687">
                  <a:moveTo>
                    <a:pt x="5035" y="0"/>
                  </a:moveTo>
                  <a:lnTo>
                    <a:pt x="5041" y="3"/>
                  </a:lnTo>
                  <a:cubicBezTo>
                    <a:pt x="5158" y="59"/>
                    <a:pt x="5239" y="179"/>
                    <a:pt x="5239" y="318"/>
                  </a:cubicBezTo>
                  <a:lnTo>
                    <a:pt x="5239" y="6337"/>
                  </a:lnTo>
                  <a:cubicBezTo>
                    <a:pt x="5239" y="6531"/>
                    <a:pt x="5083" y="6687"/>
                    <a:pt x="4889" y="6687"/>
                  </a:cubicBezTo>
                  <a:lnTo>
                    <a:pt x="307" y="6687"/>
                  </a:lnTo>
                  <a:cubicBezTo>
                    <a:pt x="180" y="6687"/>
                    <a:pt x="69" y="6620"/>
                    <a:pt x="8" y="6519"/>
                  </a:cubicBezTo>
                  <a:lnTo>
                    <a:pt x="0" y="6505"/>
                  </a:lnTo>
                  <a:lnTo>
                    <a:pt x="10" y="6510"/>
                  </a:lnTo>
                  <a:cubicBezTo>
                    <a:pt x="52" y="6527"/>
                    <a:pt x="98" y="6537"/>
                    <a:pt x="146" y="6537"/>
                  </a:cubicBezTo>
                  <a:lnTo>
                    <a:pt x="4728" y="6537"/>
                  </a:lnTo>
                  <a:cubicBezTo>
                    <a:pt x="4922" y="6537"/>
                    <a:pt x="5078" y="6381"/>
                    <a:pt x="5078" y="6187"/>
                  </a:cubicBezTo>
                  <a:lnTo>
                    <a:pt x="5078" y="168"/>
                  </a:lnTo>
                  <a:cubicBezTo>
                    <a:pt x="5078" y="107"/>
                    <a:pt x="5063" y="51"/>
                    <a:pt x="5036" y="1"/>
                  </a:cubicBezTo>
                  <a:lnTo>
                    <a:pt x="5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323850" tIns="215900" rIns="179705" bIns="698500" numCol="1" spcCol="0" rtlCol="0" fromWordArt="0" anchor="t" anchorCtr="0" forceAA="0" compatLnSpc="1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zh-CN" altLang="zh-CN" sz="1400" dirty="0">
                <a:solidFill>
                  <a:srgbClr val="262626"/>
                </a:solidFill>
                <a:latin typeface="+mn-ea"/>
                <a:cs typeface="+mn-ea"/>
                <a:sym typeface="+mn-ea"/>
              </a:endParaRPr>
            </a:p>
          </p:txBody>
        </p:sp>
        <p:sp useBgFill="1">
          <p:nvSpPr>
            <p:cNvPr id="53" name="圆角矩形 3"/>
            <p:cNvSpPr/>
            <p:nvPr>
              <p:custDataLst>
                <p:tags r:id="rId12"/>
              </p:custDataLst>
            </p:nvPr>
          </p:nvSpPr>
          <p:spPr>
            <a:xfrm>
              <a:off x="12649" y="2426"/>
              <a:ext cx="5282" cy="7277"/>
            </a:xfrm>
            <a:prstGeom prst="roundRect">
              <a:avLst>
                <a:gd name="adj" fmla="val 662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288290" tIns="252095" rIns="288290" bIns="698500" numCol="1" spcCol="0" rtlCol="0" fromWordArt="0" anchor="t" anchorCtr="0" forceAA="0" compatLnSpc="1">
              <a:noAutofit/>
            </a:bodyPr>
            <a:lstStyle/>
            <a:p>
              <a:pPr lvl="0" indent="0" algn="l">
                <a:lnSpc>
                  <a:spcPct val="140000"/>
                </a:lnSpc>
                <a:buClrTx/>
                <a:buSzTx/>
                <a:buFont typeface="Arial" panose="020B0604020202090204" pitchFamily="34" charset="0"/>
                <a:buNone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·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抛弃传统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JavaUI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使用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ArkUI</a:t>
              </a: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lvl="0" indent="0" algn="l">
                <a:lnSpc>
                  <a:spcPct val="140000"/>
                </a:lnSpc>
                <a:buClrTx/>
                <a:buSzTx/>
                <a:buFont typeface="Arial" panose="020B0604020202090204" pitchFamily="34" charset="0"/>
                <a:buNone/>
              </a:pP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lvl="0" indent="0" algn="l">
                <a:lnSpc>
                  <a:spcPct val="140000"/>
                </a:lnSpc>
                <a:buClrTx/>
                <a:buSzTx/>
                <a:buFont typeface="Arial" panose="020B0604020202090204" pitchFamily="34" charset="0"/>
                <a:buNone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·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面向未来的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鸿蒙设计语言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：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自定义光场效果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与沉浸式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材质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lvl="0" indent="0" algn="l">
                <a:lnSpc>
                  <a:spcPct val="140000"/>
                </a:lnSpc>
                <a:buClrTx/>
                <a:buSzTx/>
                <a:buFont typeface="Arial" panose="020B0604020202090204" pitchFamily="34" charset="0"/>
                <a:buNone/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lvl="0" indent="0" algn="l">
                <a:lnSpc>
                  <a:spcPct val="140000"/>
                </a:lnSpc>
                <a:buClrTx/>
                <a:buSzTx/>
                <a:buFont typeface="Arial" panose="020B0604020202090204" pitchFamily="34" charset="0"/>
                <a:buNone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·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日志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：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友好的用户提示与界面设计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lvl="0" indent="0" algn="l">
                <a:lnSpc>
                  <a:spcPct val="140000"/>
                </a:lnSpc>
                <a:buClrTx/>
                <a:buSzTx/>
                <a:buFont typeface="Arial" panose="020B0604020202090204" pitchFamily="34" charset="0"/>
                <a:buNone/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lvl="0" indent="0" algn="l">
                <a:lnSpc>
                  <a:spcPct val="140000"/>
                </a:lnSpc>
                <a:buClrTx/>
                <a:buSzTx/>
                <a:buFont typeface="Arial" panose="020B0604020202090204" pitchFamily="34" charset="0"/>
                <a:buNone/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·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Mqtt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逻辑强化与新时代路由栈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</p:txBody>
        </p:sp>
        <p:sp>
          <p:nvSpPr>
            <p:cNvPr id="54" name="圆角矩形 16"/>
            <p:cNvSpPr/>
            <p:nvPr>
              <p:custDataLst>
                <p:tags r:id="rId13"/>
              </p:custDataLst>
            </p:nvPr>
          </p:nvSpPr>
          <p:spPr>
            <a:xfrm>
              <a:off x="12986" y="8618"/>
              <a:ext cx="2842" cy="841"/>
            </a:xfrm>
            <a:prstGeom prst="roundRect">
              <a:avLst>
                <a:gd name="adj" fmla="val 237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rm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HarmonyOS</a:t>
              </a:r>
              <a:r>
                <a:rPr lang="zh-CN" altLang="en-US" sz="1400" b="1">
                  <a:solidFill>
                    <a:srgbClr val="FFFFFF"/>
                  </a:solidFill>
                  <a:latin typeface="+mn-ea"/>
                  <a:cs typeface="+mn-ea"/>
                  <a:sym typeface="+mn-ea"/>
                </a:rPr>
                <a:t>应用端</a:t>
              </a:r>
              <a:endParaRPr lang="zh-CN" altLang="en-US" sz="1400" b="1">
                <a:solidFill>
                  <a:srgbClr val="FFFFFF"/>
                </a:solidFill>
                <a:latin typeface="+mn-ea"/>
                <a:cs typeface="+mn-ea"/>
                <a:sym typeface="+mn-ea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78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760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78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4921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5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7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78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0028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949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7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81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7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02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7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标题 5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技术</a:t>
            </a:r>
            <a:r>
              <a:rPr lang="zh-CN" altLang="en-US"/>
              <a:t>栈</a:t>
            </a:r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5960" y="1456055"/>
            <a:ext cx="10798810" cy="1461770"/>
            <a:chOff x="1096" y="2293"/>
            <a:chExt cx="17006" cy="2302"/>
          </a:xfrm>
        </p:grpSpPr>
        <p:sp>
          <p:nvSpPr>
            <p:cNvPr id="10" name="圆角矩形 9"/>
            <p:cNvSpPr/>
            <p:nvPr>
              <p:custDataLst>
                <p:tags r:id="rId2"/>
              </p:custDataLst>
            </p:nvPr>
          </p:nvSpPr>
          <p:spPr>
            <a:xfrm>
              <a:off x="1096" y="2293"/>
              <a:ext cx="17007" cy="2303"/>
            </a:xfrm>
            <a:prstGeom prst="roundRect">
              <a:avLst>
                <a:gd name="adj" fmla="val 1728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gradFill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1">
                      <a:alpha val="60000"/>
                    </a:schemeClr>
                  </a:gs>
                </a:gsLst>
                <a:lin ang="10740000" scaled="1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1007745" tIns="0" rIns="179705" bIns="71755" rtlCol="0" anchor="ctr"/>
            <a:lstStyle/>
            <a:p>
              <a:pPr indent="0" algn="l" fontAlgn="auto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Hi3861</a:t>
              </a: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嵌入式端</a:t>
              </a: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：</a:t>
              </a:r>
              <a:endPara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indent="0" algn="l" fontAlgn="auto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OpenHarmony 1.0 Release、HiSilicon-Hi3861、liteOS、C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、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python 3.8、paho 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MQTT、GN、hb、HiBurn、IPOP、Ubuntu24.04 LTS Server 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aarch64</a:t>
              </a: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</p:txBody>
        </p:sp>
        <p:sp>
          <p:nvSpPr>
            <p:cNvPr id="11" name="椭圆 10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1607" y="3037"/>
              <a:ext cx="815" cy="815"/>
            </a:xfrm>
            <a:prstGeom prst="ellipse">
              <a:avLst/>
            </a:prstGeom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5900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200" dirty="0">
                  <a:solidFill>
                    <a:srgbClr val="FFFFFF"/>
                  </a:solidFill>
                  <a:sym typeface="+mn-ea"/>
                </a:rPr>
                <a:t>1</a:t>
              </a:r>
              <a:endParaRPr lang="en-US" altLang="zh-CN" sz="2200" dirty="0">
                <a:solidFill>
                  <a:srgbClr val="FFFFFF"/>
                </a:solidFill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95960" y="3074035"/>
            <a:ext cx="10798810" cy="1461770"/>
            <a:chOff x="1096" y="4841"/>
            <a:chExt cx="17006" cy="2302"/>
          </a:xfrm>
        </p:grpSpPr>
        <p:sp>
          <p:nvSpPr>
            <p:cNvPr id="16" name="圆角矩形 15"/>
            <p:cNvSpPr/>
            <p:nvPr>
              <p:custDataLst>
                <p:tags r:id="rId4"/>
              </p:custDataLst>
            </p:nvPr>
          </p:nvSpPr>
          <p:spPr>
            <a:xfrm>
              <a:off x="1096" y="4841"/>
              <a:ext cx="17007" cy="2303"/>
            </a:xfrm>
            <a:prstGeom prst="roundRect">
              <a:avLst>
                <a:gd name="adj" fmla="val 1728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gradFill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1">
                      <a:alpha val="60000"/>
                    </a:schemeClr>
                  </a:gs>
                </a:gsLst>
                <a:lin ang="10740000" scaled="1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1007745" tIns="0" rIns="179705" bIns="71755" rtlCol="0" anchor="ctr"/>
            <a:lstStyle/>
            <a:p>
              <a:pPr indent="0" algn="l" fontAlgn="auto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MQTTX</a:t>
              </a: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服务端</a:t>
              </a: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：</a:t>
              </a:r>
              <a:endPara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indent="0" algn="l" fontAlgn="auto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MQTT 5.0 WebSocket client on the browser、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Rayawa@wss://broker.emqx.io:8084</a:t>
              </a: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</p:txBody>
        </p:sp>
        <p:sp>
          <p:nvSpPr>
            <p:cNvPr id="17" name="椭圆 16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1607" y="5585"/>
              <a:ext cx="815" cy="815"/>
            </a:xfrm>
            <a:prstGeom prst="ellipse">
              <a:avLst/>
            </a:prstGeom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5900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200" dirty="0">
                  <a:solidFill>
                    <a:srgbClr val="FFFFFF"/>
                  </a:solidFill>
                  <a:sym typeface="+mn-ea"/>
                </a:rPr>
                <a:t>2</a:t>
              </a:r>
              <a:endParaRPr lang="en-US" altLang="zh-CN" sz="2200" dirty="0">
                <a:solidFill>
                  <a:srgbClr val="FFFFFF"/>
                </a:solidFill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95960" y="4692015"/>
            <a:ext cx="10798810" cy="1461770"/>
            <a:chOff x="1096" y="7389"/>
            <a:chExt cx="17006" cy="2302"/>
          </a:xfrm>
        </p:grpSpPr>
        <p:sp>
          <p:nvSpPr>
            <p:cNvPr id="21" name="圆角矩形 20"/>
            <p:cNvSpPr/>
            <p:nvPr>
              <p:custDataLst>
                <p:tags r:id="rId6"/>
              </p:custDataLst>
            </p:nvPr>
          </p:nvSpPr>
          <p:spPr>
            <a:xfrm>
              <a:off x="1096" y="7389"/>
              <a:ext cx="17007" cy="2303"/>
            </a:xfrm>
            <a:prstGeom prst="roundRect">
              <a:avLst>
                <a:gd name="adj" fmla="val 17281"/>
              </a:avLst>
            </a:prstGeom>
            <a:solidFill>
              <a:schemeClr val="lt1">
                <a:lumMod val="100000"/>
                <a:alpha val="10000"/>
              </a:schemeClr>
            </a:solidFill>
            <a:ln>
              <a:gradFill>
                <a:gsLst>
                  <a:gs pos="0">
                    <a:schemeClr val="accent1">
                      <a:alpha val="70000"/>
                    </a:schemeClr>
                  </a:gs>
                  <a:gs pos="100000">
                    <a:schemeClr val="accent1">
                      <a:alpha val="60000"/>
                    </a:schemeClr>
                  </a:gs>
                </a:gsLst>
                <a:lin ang="10740000" scaled="1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1007745" tIns="0" rIns="179705" bIns="71755" rtlCol="0" anchor="ctr"/>
            <a:lstStyle/>
            <a:p>
              <a:pPr indent="0" algn="l" fontAlgn="auto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HarmonyOS</a:t>
              </a: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应用端</a:t>
              </a: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：</a:t>
              </a:r>
              <a:endPara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indent="0" algn="l" fontAlgn="auto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DevEco-Studio 6.1.0 Release、HarmonyOS 6.1.0 Release (API23)、ArkTS、ArkUI、Hv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igor、</a:t>
              </a: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1607" y="8133"/>
              <a:ext cx="815" cy="815"/>
            </a:xfrm>
            <a:prstGeom prst="ellipse">
              <a:avLst/>
            </a:prstGeom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5900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200" dirty="0">
                  <a:solidFill>
                    <a:srgbClr val="FFFFFF"/>
                  </a:solidFill>
                  <a:sym typeface="+mn-ea"/>
                </a:rPr>
                <a:t>3</a:t>
              </a:r>
              <a:endParaRPr lang="en-US" altLang="zh-CN" sz="2200" dirty="0">
                <a:solidFill>
                  <a:srgbClr val="FFFFFF"/>
                </a:solidFill>
                <a:sym typeface="+mn-ea"/>
              </a:endParaRPr>
            </a:p>
          </p:txBody>
        </p: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486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997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7282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997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6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997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893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548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4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10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4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5"/>
</p:tagLst>
</file>

<file path=ppt/tags/tag10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1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17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118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19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2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2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3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母版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8"/>
</p:tagLst>
</file>

<file path=ppt/tags/tag151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2"/>
</p:tagLst>
</file>

<file path=ppt/tags/tag152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156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0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5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6352"/>
</p:tagLst>
</file>

<file path=ppt/tags/tag16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50"/>
  <p:tag name="KSO_WM_TEMPLATE_CATEGORY" val="custom"/>
  <p:tag name="KSO_WM_TEMPLATE_INDEX" val="20236352"/>
</p:tagLst>
</file>

<file path=ppt/tags/tag16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6352"/>
  <p:tag name="KSO_WM_TEMPLATE_CATEGORY" val="custom"/>
  <p:tag name="KSO_WM_TEMPLATE_MASTER_TYPE" val="0"/>
</p:tagLst>
</file>

<file path=ppt/tags/tag16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52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ISCONTENTSTITLE" val="0"/>
  <p:tag name="KSO_WM_UNIT_TEXT_TYPE" val="1"/>
  <p:tag name="KSO_WM_UNIT_PRESET_TEXT" val="单击此处添加文档标题内容"/>
</p:tagLst>
</file>

<file path=ppt/tags/tag168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ID" val="custom20236352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VALUE" val="11"/>
</p:tagLst>
</file>

<file path=ppt/tags/tag169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6352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VALUE" val="9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6352"/>
  <p:tag name="KSO_WM_TEMPLATE_CATEGORY" val="custom"/>
  <p:tag name="KSO_WM_SLIDE_INDEX" val="1"/>
  <p:tag name="KSO_WM_SLIDE_ID" val="custom20236352_1"/>
  <p:tag name="KSO_WM_TEMPLATE_MASTER_TYPE" val="0"/>
  <p:tag name="KSO_WM_SLIDE_LAYOUT" val="a_f"/>
  <p:tag name="KSO_WM_SLIDE_LAYOUT_CNT" val="1_2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36352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LAYOUT_INFO" val="{&quot;backgroundInfo&quot;:[{&quot;bottom&quot;:0,&quot;bottomAbs&quot;:false,&quot;left&quot;:0,&quot;leftAbs&quot;:false,&quot;right&quot;:0,&quot;rightAbs&quot;:false,&quot;top&quot;:0.44444444799999999,&quot;topAbs&quot;:false,&quot;type&quot;:&quot;bottomTop&quot;},{&quot;bottom&quot;:0,&quot;bottomAbs&quot;:false,&quot;left&quot;:0,&quot;leftAbs&quot;:false,&quot;right&quot;:0,&quot;rightAbs&quot;:false,&quot;top&quot;:0,&quot;topAbs&quot;:false,&quot;type&quot;:&quot;general&quot;}],&quot;id&quot;:&quot;2022-11-17T17:36:38&quot;,&quot;maxSize&quot;:{&quot;size1&quot;:26.699999999999999},&quot;minSize&quot;:{&quot;size1&quot;:20},&quot;normalSize&quot;:{&quot;size1&quot;:20},&quot;subLayout&quot;:[{&quot;id&quot;:&quot;2022-11-17T17:36:38&quot;,&quot;margin&quot;:{&quot;bottom&quot;:0,&quot;left&quot;:1.6929999589920044,&quot;right&quot;:1.6929999589920044,&quot;top&quot;:1.6929999589920044},&quot;type&quot;:0},{&quot;id&quot;:&quot;2022-11-17T17:36:38&quot;,&quot;margin&quot;:{&quot;bottom&quot;:2.5399999618530273,&quot;left&quot;:2.5399999618530273,&quot;right&quot;:2.5399999618530273,&quot;top&quot;:2.1170001029968262},&quot;type&quot;:0}],&quot;type&quot;:0}"/>
  <p:tag name="KSO_WM_SLIDE_BACKGROUND" val="[&quot;bottomTop&quot;,&quot;general&quot;]"/>
  <p:tag name="KSO_WM_SLIDE_RATIO" val="1.777778"/>
  <p:tag name="KSO_WM_SLIDE_ID" val="custom20238440_1"/>
  <p:tag name="KSO_WM_TEMPLATE_SUBCATEGORY" val="0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8"/>
  <p:tag name="KSO_WM_TAG_VERSION" val="3.0"/>
  <p:tag name="KSO_WM_SLIDE_LAYOUT" val="a_f"/>
  <p:tag name="KSO_WM_SLIDE_LAYOUT_CNT" val="1_1"/>
  <p:tag name="KSO_WM_CHIP_FILLPROP" val="[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62a40b1085942b3ac37b2627f08a9a8&quot;,&quot;fill_align&quot;:&quot;cm&quot;,&quot;chip_types&quot;:[&quot;diagram&quot;,&quot;pictext&quot;,&quot;text&quot;,&quot;picture&quot;,&quot;chart&quot;,&quot;table&quot;,&quot;video&quot;]}],[{&quot;text_align&quot;:&quot;ct&quot;,&quot;text_direction&quot;:&quot;horizontal&quot;,&quot;support_big_font&quot;:false,&quot;picture_toward&quot;:0,&quot;picture_dockside&quot;:[],&quot;fill_id&quot;:&quot;fbc1d1c81b9c4bca8f09873cfc4ac6db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62a40b1085942b3ac37b2627f08a9a8&quot;,&quot;fill_align&quot;:&quot;cm&quot;,&quot;chip_types&quot;:[&quot;diagram&quot;,&quot;pictext&quot;,&quot;text&quot;,&quot;picture&quot;,&quot;chart&quot;,&quot;table&quot;,&quot;video&quot;]}]]"/>
  <p:tag name="KSO_WM_CHIP_GROUPID" val="5eda18a25860357932c55e72"/>
  <p:tag name="KSO_WM_CHIP_XID" val="5eda18ef5860357932c55e83"/>
  <p:tag name="KSO_WM_CHIP_DECFILLPROP" val="[]"/>
  <p:tag name="KSO_WM_SLIDE_BK_DARK_LIGHT" val="2"/>
  <p:tag name="KSO_WM_SLIDE_BACKGROUND_TYPE" val="bottomTop"/>
  <p:tag name="KSO_WM_SLIDE_SUPPORT_FEATURE_TYPE" val="0"/>
  <p:tag name="KSO_WM_TEMPLATE_ASSEMBLE_XID" val="637600a50c9383becde15bb6"/>
  <p:tag name="KSO_WM_TEMPLATE_ASSEMBLE_GROUPID" val="637600a50c9383becde15bb6"/>
</p:tagLst>
</file>

<file path=ppt/tags/tag172.xml><?xml version="1.0" encoding="utf-8"?>
<p:tagLst xmlns:p="http://schemas.openxmlformats.org/presentationml/2006/main">
  <p:tag name="KSO_WM_TAG_VERSION" val="3.0"/>
  <p:tag name="KSO_WM_UNIT_ID" val="custom20236352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ISCONTENTSTITLE" val="0"/>
  <p:tag name="KSO_WM_UNIT_TEXT_TYPE" val="1"/>
  <p:tag name="KSO_WM_UNIT_PRESET_TEXT" val="添加章节标题"/>
</p:tagLst>
</file>

<file path=ppt/tags/tag173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6352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VALUE" val="5"/>
</p:tagLst>
</file>

<file path=ppt/tags/tag174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52"/>
  <p:tag name="KSO_WM_TEMPLATE_CATEGORY" val="custom"/>
  <p:tag name="KSO_WM_SLIDE_INDEX" val="7"/>
  <p:tag name="KSO_WM_SLIDE_ID" val="custom20236352_7"/>
  <p:tag name="KSO_WM_TEMPLATE_MASTER_TYPE" val="0"/>
  <p:tag name="KSO_WM_SLIDE_LAYOUT" val="a_b_e"/>
  <p:tag name="KSO_WM_SLIDE_LAYOUT_CNT" val="1_1_1"/>
</p:tagLst>
</file>

<file path=ppt/tags/tag1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799_1*a*1"/>
  <p:tag name="KSO_WM_TEMPLATE_CATEGORY" val="diagram"/>
  <p:tag name="KSO_WM_TEMPLATE_INDEX" val="20231799"/>
  <p:tag name="KSO_WM_UNIT_LAYERLEVEL" val="1"/>
  <p:tag name="KSO_WM_TAG_VERSION" val="3.0"/>
  <p:tag name="KSO_WM_BEAUTIFY_FLAG" val="#wm#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99_1*l_h_i*1_1_2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405.41220472440943,&quot;left&quot;:54.8,&quot;top&quot;:110.83779527559054,&quot;width&quot;:850.400157480314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14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SHADOW_SCHEMECOLOR_INDEX" val="14"/>
  <p:tag name="KSO_WM_UNIT_TEXT_FILL_FORE_SCHEMECOLOR_INDEX" val="13"/>
  <p:tag name="KSO_WM_UNIT_TEXT_FILL_TYPE" val="1"/>
  <p:tag name="KSO_WM_UNIT_USESOURCEFORMAT_APPLY" val="0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99_1*l_h_i*1_1_1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405.41220472440943,&quot;left&quot;:54.8,&quot;top&quot;:110.83779527559054,&quot;width&quot;:850.400157480314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.25,&quot;colorType&quot;:1,&quot;foreColorIndex&quot;:13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13"/>
  <p:tag name="KSO_WM_UNIT_TEXT_FILL_FORE_SCHEMECOLOR_INDEX" val="2"/>
  <p:tag name="KSO_WM_UNIT_TEXT_FILL_TYPE" val="1"/>
  <p:tag name="KSO_WM_UNIT_USESOURCEFORMAT_APPLY" val="0"/>
</p:tagLst>
</file>

<file path=ppt/tags/tag178.xml><?xml version="1.0" encoding="utf-8"?>
<p:tagLst xmlns:p="http://schemas.openxmlformats.org/presentationml/2006/main">
  <p:tag name="KSO_WM_DIAGRAM_VIRTUALLY_FRAME" val="{&quot;height&quot;:405.41220472440943,&quot;left&quot;:54.8,&quot;top&quot;:110.83779527559054,&quot;width&quot;:850.4001574803149}"/>
</p:tagLst>
</file>

<file path=ppt/tags/tag17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99_1*l_h_f*1_1_1"/>
  <p:tag name="KSO_WM_TEMPLATE_CATEGORY" val="diagram"/>
  <p:tag name="KSO_WM_TEMPLATE_INDEX" val="2023179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405.41220472440943,&quot;left&quot;:54.8,&quot;top&quot;:110.83779527559054,&quot;width&quot;:850.40015748031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单击此处添加文本具体内容。"/>
  <p:tag name="KSO_WM_UNIT_USESOURCEFORMAT_APPLY" val="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99_1*l_h_a*1_1_1"/>
  <p:tag name="KSO_WM_TEMPLATE_CATEGORY" val="diagram"/>
  <p:tag name="KSO_WM_TEMPLATE_INDEX" val="2023179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405.41220472440943,&quot;left&quot;:54.8,&quot;top&quot;:110.83779527559054,&quot;width&quot;:850.40015748031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项标题"/>
  <p:tag name="KSO_WM_UNIT_USESOURCEFORMAT_APPLY" val="0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99_1*l_h_i*1_2_2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405.41220472440943,&quot;left&quot;:54.8,&quot;top&quot;:110.83779527559054,&quot;width&quot;:850.4001574803149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14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SHADOW_SCHEMECOLOR_INDEX" val="14"/>
  <p:tag name="KSO_WM_UNIT_TEXT_FILL_FORE_SCHEMECOLOR_INDEX" val="13"/>
  <p:tag name="KSO_WM_UNIT_TEXT_FILL_TYPE" val="1"/>
  <p:tag name="KSO_WM_UNIT_USESOURCEFORMAT_APPLY" val="0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99_1*l_h_i*1_2_1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405.41220472440943,&quot;left&quot;:54.8,&quot;top&quot;:110.83779527559054,&quot;width&quot;:850.400157480314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.25,&quot;colorType&quot;:1,&quot;foreColorIndex&quot;:13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13"/>
  <p:tag name="KSO_WM_UNIT_TEXT_FILL_FORE_SCHEMECOLOR_INDEX" val="2"/>
  <p:tag name="KSO_WM_UNIT_TEXT_FILL_TYPE" val="1"/>
  <p:tag name="KSO_WM_UNIT_USESOURCEFORMAT_APPLY" val="0"/>
</p:tagLst>
</file>

<file path=ppt/tags/tag183.xml><?xml version="1.0" encoding="utf-8"?>
<p:tagLst xmlns:p="http://schemas.openxmlformats.org/presentationml/2006/main">
  <p:tag name="KSO_WM_DIAGRAM_VIRTUALLY_FRAME" val="{&quot;height&quot;:405.41220472440943,&quot;left&quot;:54.8,&quot;top&quot;:110.83779527559054,&quot;width&quot;:850.4001574803149}"/>
</p:tagLst>
</file>

<file path=ppt/tags/tag18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99_1*l_h_f*1_2_1"/>
  <p:tag name="KSO_WM_TEMPLATE_CATEGORY" val="diagram"/>
  <p:tag name="KSO_WM_TEMPLATE_INDEX" val="2023179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405.41220472440943,&quot;left&quot;:54.8,&quot;top&quot;:110.83779527559054,&quot;width&quot;:850.40015748031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单击此处添加文本具体内容。"/>
  <p:tag name="KSO_WM_UNIT_USESOURCEFORMAT_APPLY" val="0"/>
</p:tagLst>
</file>

<file path=ppt/tags/tag1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99_1*l_h_a*1_2_1"/>
  <p:tag name="KSO_WM_TEMPLATE_CATEGORY" val="diagram"/>
  <p:tag name="KSO_WM_TEMPLATE_INDEX" val="2023179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405.41220472440943,&quot;left&quot;:54.8,&quot;top&quot;:110.83779527559054,&quot;width&quot;:850.40015748031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项标题"/>
  <p:tag name="KSO_WM_UNIT_USESOURCEFORMAT_APPLY" val="0"/>
</p:tagLst>
</file>

<file path=ppt/tags/tag186.xml><?xml version="1.0" encoding="utf-8"?>
<p:tagLst xmlns:p="http://schemas.openxmlformats.org/presentationml/2006/main">
  <p:tag name="KSO_WM_SLIDE_ID" val="diagram20231799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6352"/>
  <p:tag name="KSO_WM_SLIDE_LAYOUT" val="a_l"/>
  <p:tag name="KSO_WM_SLIDE_LAYOUT_CNT" val="1_1"/>
  <p:tag name="KSO_WM_SLIDE_TYPE" val="text"/>
  <p:tag name="KSO_WM_SLIDE_SUBTYPE" val="diag"/>
  <p:tag name="KSO_WM_SLIDE_SIZE" val="850.4*375.51"/>
  <p:tag name="KSO_WM_SLIDE_POSITION" val="54.8*110.838"/>
  <p:tag name="KSO_WM_SPECIAL_SOURCE" val="bdnull"/>
</p:tagLst>
</file>

<file path=ppt/tags/tag1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773_1*a*1"/>
  <p:tag name="KSO_WM_TEMPLATE_CATEGORY" val="custom"/>
  <p:tag name="KSO_WM_TEMPLATE_INDEX" val="20231773"/>
  <p:tag name="KSO_WM_UNIT_LAYERLEVEL" val="1"/>
  <p:tag name="KSO_WM_TAG_VERSION" val="3.0"/>
  <p:tag name="KSO_WM_BEAUTIFY_FLAG" val="#wm#"/>
  <p:tag name="KSO_WM_UNIT_VALUE" val="30"/>
  <p:tag name="KSO_WM_DIAGRAM_GROUP_CODE" val="l1-1"/>
  <p:tag name="KSO_WM_UNIT_PRESET_TEXT" val="单击此处添加页面的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1773_1*i*1"/>
  <p:tag name="KSO_WM_TEMPLATE_CATEGORY" val="custom"/>
  <p:tag name="KSO_WM_TEMPLATE_INDEX" val="20231773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189.xml><?xml version="1.0" encoding="utf-8"?>
<p:tagLst xmlns:p="http://schemas.openxmlformats.org/presentationml/2006/main">
  <p:tag name="KSO_WM_UNIT_VALUE" val="1908*107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73_1*d*1"/>
  <p:tag name="KSO_WM_TEMPLATE_CATEGORY" val="custom"/>
  <p:tag name="KSO_WM_TEMPLATE_INDEX" val="20231773"/>
  <p:tag name="KSO_WM_UNIT_LAYERLEVEL" val="1"/>
  <p:tag name="KSO_WM_TAG_VERSION" val="3.0"/>
  <p:tag name="KSO_WM_BEAUTIFY_FLAG" val="#wm#"/>
  <p:tag name="KSO_WM_UNIT_LINE_FORE_SCHEMECOLOR_INDEX" val="1"/>
  <p:tag name="KSO_WM_UNIT_LINE_FILL_TYPE" val="2"/>
  <p:tag name="KSO_WM_UNIT_USESOURCEFORMAT_APPLY" val="0"/>
  <p:tag name="KSO_WM_UNIT_PICTURE_SUBTYPE" val="b"/>
  <p:tag name="KSO_WM_UNIT_FILL_FORE_SCHEMECOLOR_INDEX" val="5"/>
  <p:tag name="KSO_WM_UNI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ID" val="custom20231773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6352"/>
  <p:tag name="KSO_WM_SLIDE_TYPE" val="text"/>
  <p:tag name="KSO_WM_SLIDE_SUBTYPE" val="picTxt"/>
  <p:tag name="KSO_WM_SLIDE_SIZE" val="552.944*360.15"/>
  <p:tag name="KSO_WM_SLIDE_POSITION" val="49.2*134.0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183_1*i*2"/>
  <p:tag name="KSO_WM_TEMPLATE_CATEGORY" val="custom"/>
  <p:tag name="KSO_WM_TEMPLATE_INDEX" val="20231183"/>
  <p:tag name="KSO_WM_UNIT_LAYERLEVEL" val="1"/>
  <p:tag name="KSO_WM_TAG_VERSION" val="3.0"/>
</p:tagLst>
</file>

<file path=ppt/tags/tag1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custom20231183_1*h_a*1_1"/>
  <p:tag name="KSO_WM_TEMPLATE_CATEGORY" val="custom"/>
  <p:tag name="KSO_WM_TEMPLATE_INDEX" val="20231183"/>
  <p:tag name="KSO_WM_UNIT_LAYERLEVEL" val="1_1"/>
  <p:tag name="KSO_WM_TAG_VERSION" val="3.0"/>
  <p:tag name="KSO_WM_UNIT_PRESET_TEXT" val="添加标题"/>
</p:tagLst>
</file>

<file path=ppt/tags/tag19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183_1*h_i*1_1"/>
  <p:tag name="KSO_WM_TEMPLATE_CATEGORY" val="custom"/>
  <p:tag name="KSO_WM_TEMPLATE_INDEX" val="20231183"/>
  <p:tag name="KSO_WM_UNIT_LAYERLEVEL" val="1_1"/>
  <p:tag name="KSO_WM_TAG_VERSION" val="3.0"/>
</p:tagLst>
</file>

<file path=ppt/tags/tag197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6352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870_3*a*1"/>
  <p:tag name="KSO_WM_TEMPLATE_CATEGORY" val="diagram"/>
  <p:tag name="KSO_WM_TEMPLATE_INDEX" val="20231870"/>
  <p:tag name="KSO_WM_UNIT_LAYERLEVEL" val="1"/>
  <p:tag name="KSO_WM_TAG_VERSION" val="3.0"/>
  <p:tag name="KSO_WM_BEAUTIFY_FLAG" val="#wm#"/>
  <p:tag name="KSO_WM_UNIT_TEXT_TYPE" val="1"/>
  <p:tag name="KSO_WM_DIAGRAM_GROUP_CODE" val="l1-1"/>
  <p:tag name="KSO_WM_UNIT_PRESET_TEXT" val="单击此处添加页面标题"/>
  <p:tag name="KSO_WM_UNIT_TEXT_FILL_FORE_SCHEMECOLOR_INDEX" val="13"/>
  <p:tag name="KSO_WM_UNIT_TEXT_FILL_TYPE" val="1"/>
  <p:tag name="KSO_WM_UNIT_USESOURCEFORMAT_APPLY" val="0"/>
</p:tagLst>
</file>

<file path=ppt/tags/tag199.xml><?xml version="1.0" encoding="utf-8"?>
<p:tagLst xmlns:p="http://schemas.openxmlformats.org/presentationml/2006/main">
  <p:tag name="KSO_WM_DIAGRAM_VIRTUALLY_FRAME" val="{&quot;height&quot;:383.54998779296875,&quot;left&quot;:47.95,&quot;top&quot;:118.60000610351562,&quot;width&quot;:864.0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870_3*l_h_i*1_1_1"/>
  <p:tag name="KSO_WM_TEMPLATE_CATEGORY" val="diagram"/>
  <p:tag name="KSO_WM_TEMPLATE_INDEX" val="2023187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4998779296875,&quot;left&quot;:47.95,&quot;top&quot;:118.60000610351562,&quot;width&quot;:864.05}"/>
  <p:tag name="KSO_WM_DIAGRAM_COLOR_MATCH_VALUE" val="{&quot;shape&quot;:{&quot;fill&quot;:{&quot;solid&quot;:{&quot;brightness&quot;:0.6000000238418579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0"/>
</p:tagLst>
</file>

<file path=ppt/tags/tag20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870_3*l_h_f*1_1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4998779296875,&quot;left&quot;:47.95,&quot;top&quot;:118.6000061035156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简明扼要地阐述您的观点。根据需要可酌情增减文字，以便观者准确地理解您传达的思想。简明扼要地阐述您的观点。"/>
  <p:tag name="KSO_WM_UNIT_TEXT_FILL_FORE_SCHEMECOLOR_INDEX" val="1"/>
  <p:tag name="KSO_WM_UNIT_TEXT_FILL_TYPE" val="1"/>
  <p:tag name="KSO_WM_UNIT_USESOURCEFORMAT_APPLY" val="0"/>
</p:tagLst>
</file>

<file path=ppt/tags/tag2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870_3*l_h_a*1_1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4998779296875,&quot;left&quot;:47.95,&quot;top&quot;:118.6000061035156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03.xml><?xml version="1.0" encoding="utf-8"?>
<p:tagLst xmlns:p="http://schemas.openxmlformats.org/presentationml/2006/main">
  <p:tag name="KSO_WM_DIAGRAM_VIRTUALLY_FRAME" val="{&quot;height&quot;:383.54998779296875,&quot;left&quot;:47.95,&quot;top&quot;:118.60000610351562,&quot;width&quot;:864.05}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870_3*l_h_i*1_2_1"/>
  <p:tag name="KSO_WM_TEMPLATE_CATEGORY" val="diagram"/>
  <p:tag name="KSO_WM_TEMPLATE_INDEX" val="2023187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4998779296875,&quot;left&quot;:47.95,&quot;top&quot;:118.60000610351562,&quot;width&quot;:864.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0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870_3*l_h_f*1_2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4998779296875,&quot;left&quot;:47.95,&quot;top&quot;:118.6000061035156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BEAUTIFY_FLAG" val="#wm#"/>
  <p:tag name="KSO_WM_UNIT_PRESET_TEXT" val="单击此处添加文本具体内容，简明扼要地阐述您的观点。以便观者准确地理解您传达的思想。简明扼要地阐述您的观点。"/>
  <p:tag name="KSO_WM_UNIT_USESOURCEFORMAT_APPLY" val="0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70_3*l_h_a*1_2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4998779296875,&quot;left&quot;:47.95,&quot;top&quot;:118.6000061035156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单击添加标题"/>
  <p:tag name="KSO_WM_UNIT_USESOURCEFORMAT_APPLY" val="0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0_3*l_h_i*1_3_1"/>
  <p:tag name="KSO_WM_TEMPLATE_CATEGORY" val="diagram"/>
  <p:tag name="KSO_WM_TEMPLATE_INDEX" val="2023187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4998779296875,&quot;left&quot;:47.95,&quot;top&quot;:118.60000610351562,&quot;width&quot;:864.05}"/>
  <p:tag name="KSO_WM_DIAGRAM_COLOR_MATCH_VALUE" val="{&quot;shape&quot;:{&quot;fill&quot;:{&quot;solid&quot;:{&quot;brightness&quot;:0.6000000238418579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0"/>
</p:tagLst>
</file>

<file path=ppt/tags/tag2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870_3*l_h_f*1_3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4998779296875,&quot;left&quot;:47.95,&quot;top&quot;:118.6000061035156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。根据需要可酌情增减文字，以便观者准确地理解您传达的思想。简明扼要地阐述您的观点。"/>
  <p:tag name="KSO_WM_UNIT_TEXT_FILL_FORE_SCHEMECOLOR_INDEX" val="1"/>
  <p:tag name="KSO_WM_UNIT_TEXT_FILL_TYPE" val="1"/>
  <p:tag name="KSO_WM_UNIT_USESOURCEFORMAT_APPLY" val="0"/>
</p:tagLst>
</file>

<file path=ppt/tags/tag2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870_3*l_h_a*1_3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4998779296875,&quot;left&quot;:47.95,&quot;top&quot;:118.6000061035156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0_3*l_h_i*1_4_1"/>
  <p:tag name="KSO_WM_TEMPLATE_CATEGORY" val="diagram"/>
  <p:tag name="KSO_WM_TEMPLATE_INDEX" val="2023187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4998779296875,&quot;left&quot;:47.95,&quot;top&quot;:118.60000610351562,&quot;width&quot;:864.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870_3*l_h_f*1_4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4998779296875,&quot;left&quot;:47.95,&quot;top&quot;:118.6000061035156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添加文本具体内容，简明扼要地阐述您的观点。以便观者准确地理解您传达的思想。简明扼要地阐述您的观点。"/>
  <p:tag name="KSO_WM_UNIT_USESOURCEFORMAT_APPLY" val="0"/>
</p:tagLst>
</file>

<file path=ppt/tags/tag2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870_3*l_h_a*1_4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4998779296875,&quot;left&quot;:47.95,&quot;top&quot;:118.6000061035156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标题"/>
  <p:tag name="KSO_WM_UNIT_USESOURCEFORMAT_APPLY" val="0"/>
</p:tagLst>
</file>

<file path=ppt/tags/tag213.xml><?xml version="1.0" encoding="utf-8"?>
<p:tagLst xmlns:p="http://schemas.openxmlformats.org/presentationml/2006/main">
  <p:tag name="KSO_WM_SLIDE_ID" val="diagram20231870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6352"/>
  <p:tag name="KSO_WM_SLIDE_TYPE" val="text"/>
  <p:tag name="KSO_WM_SLIDE_SUBTYPE" val="diag"/>
  <p:tag name="KSO_WM_SLIDE_SIZE" val="864.05*382.75"/>
  <p:tag name="KSO_WM_SLIDE_POSITION" val="47.95*119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307_2*a*1"/>
  <p:tag name="KSO_WM_TEMPLATE_CATEGORY" val="diagram"/>
  <p:tag name="KSO_WM_TEMPLATE_INDEX" val="20231307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215.xml><?xml version="1.0" encoding="utf-8"?>
<p:tagLst xmlns:p="http://schemas.openxmlformats.org/presentationml/2006/main">
  <p:tag name="KSO_WM_DIAGRAM_VIRTUALLY_FRAME" val="{&quot;height&quot;:371.2,&quot;left&quot;:51.3,&quot;top&quot;:121.3,&quot;width&quot;:853.25}"/>
</p:tagLst>
</file>

<file path=ppt/tags/tag2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07_2*l_h_i*1_1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71.2,&quot;left&quot;:51.3,&quot;top&quot;:121.3,&quot;width&quot;:853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217.xml><?xml version="1.0" encoding="utf-8"?>
<p:tagLst xmlns:p="http://schemas.openxmlformats.org/presentationml/2006/main">
  <p:tag name="KSO_WM_DIAGRAM_VIRTUALLY_FRAME" val="{&quot;height&quot;:371.2,&quot;left&quot;:51.3,&quot;top&quot;:121.3,&quot;width&quot;:853.25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07_2*l_h_f*1_1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2,&quot;transparency&quot;:0.8999999761581421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17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的观点。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218.xml><?xml version="1.0" encoding="utf-8"?>
<p:tagLst xmlns:p="http://schemas.openxmlformats.org/presentationml/2006/main">
  <p:tag name="KSO_WM_DIAGRAM_VIRTUALLY_FRAME" val="{&quot;height&quot;:371.2,&quot;left&quot;:51.3,&quot;top&quot;:121.3,&quot;width&quot;:853.25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307_2*l_h_i*1_1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219.xml><?xml version="1.0" encoding="utf-8"?>
<p:tagLst xmlns:p="http://schemas.openxmlformats.org/presentationml/2006/main">
  <p:tag name="KSO_WM_DIAGRAM_VIRTUALLY_FRAME" val="{&quot;height&quot;:371.2,&quot;left&quot;:51.3,&quot;top&quot;:121.3,&quot;width&quot;:853.25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07_2*l_h_i*1_2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71.2,&quot;left&quot;:51.3,&quot;top&quot;:121.3,&quot;width&quot;:853.2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UNIT_USESOURCEFORMAT_APPLY" val="0"/>
</p:tagLst>
</file>

<file path=ppt/tags/tag221.xml><?xml version="1.0" encoding="utf-8"?>
<p:tagLst xmlns:p="http://schemas.openxmlformats.org/presentationml/2006/main">
  <p:tag name="KSO_WM_DIAGRAM_VIRTUALLY_FRAME" val="{&quot;height&quot;:371.2,&quot;left&quot;:51.3,&quot;top&quot;:121.3,&quot;width&quot;:853.25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07_2*l_h_f*1_2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17"/>
  <p:tag name="KSO_WM_UNIT_PRESET_TEXT" val="单击此处添加文本具体内容，简明扼要地阐述您的观点。根据需要可酌情增减文字，以便观者准确地理解您传达的思想单击此处添加文本具体内容，简明扼要地阐述您的观点。以便观者准确地理解您传达的思想单击此处添加文本具体内容。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222.xml><?xml version="1.0" encoding="utf-8"?>
<p:tagLst xmlns:p="http://schemas.openxmlformats.org/presentationml/2006/main">
  <p:tag name="KSO_WM_DIAGRAM_VIRTUALLY_FRAME" val="{&quot;height&quot;:371.2,&quot;left&quot;:51.3,&quot;top&quot;:121.3,&quot;width&quot;:853.25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307_2*l_h_i*1_2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UNIT_USESOURCEFORMAT_APPLY" val="0"/>
</p:tagLst>
</file>

<file path=ppt/tags/tag223.xml><?xml version="1.0" encoding="utf-8"?>
<p:tagLst xmlns:p="http://schemas.openxmlformats.org/presentationml/2006/main">
  <p:tag name="KSO_WM_DIAGRAM_VIRTUALLY_FRAME" val="{&quot;height&quot;:371.2,&quot;left&quot;:51.3,&quot;top&quot;:121.3,&quot;width&quot;:853.25}"/>
</p:tagLst>
</file>

<file path=ppt/tags/tag2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07_2*l_h_i*1_3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71.2,&quot;left&quot;:51.3,&quot;top&quot;:121.3,&quot;width&quot;:853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225.xml><?xml version="1.0" encoding="utf-8"?>
<p:tagLst xmlns:p="http://schemas.openxmlformats.org/presentationml/2006/main">
  <p:tag name="KSO_WM_DIAGRAM_VIRTUALLY_FRAME" val="{&quot;height&quot;:371.2,&quot;left&quot;:51.3,&quot;top&quot;:121.3,&quot;width&quot;:853.25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07_2*l_h_f*1_3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17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。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226.xml><?xml version="1.0" encoding="utf-8"?>
<p:tagLst xmlns:p="http://schemas.openxmlformats.org/presentationml/2006/main">
  <p:tag name="KSO_WM_DIAGRAM_VIRTUALLY_FRAME" val="{&quot;height&quot;:371.2,&quot;left&quot;:51.3,&quot;top&quot;:121.3,&quot;width&quot;:853.25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07_2*l_h_i*1_3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227.xml><?xml version="1.0" encoding="utf-8"?>
<p:tagLst xmlns:p="http://schemas.openxmlformats.org/presentationml/2006/main">
  <p:tag name="KSO_WM_SLIDE_ID" val="diagram20231307_2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3"/>
  <p:tag name="KSO_WM_SLIDE_INDEX" val="2"/>
  <p:tag name="KSO_WM_SLIDE_SIZE" val="853.3*343.45"/>
  <p:tag name="KSO_WM_SLIDE_POSITION" val="51.3*128.1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6352"/>
  <p:tag name="KSO_WM_SLIDE_LAYOUT" val="a_l"/>
  <p:tag name="KSO_WM_SLIDE_LAYOUT_CNT" val="1_1"/>
</p:tagLst>
</file>

<file path=ppt/tags/tag2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5151_2*a*1"/>
  <p:tag name="KSO_WM_TEMPLATE_CATEGORY" val="diagram"/>
  <p:tag name="KSO_WM_TEMPLATE_INDEX" val="20235151"/>
  <p:tag name="KSO_WM_UNIT_LAYERLEVEL" val="1"/>
  <p:tag name="KSO_WM_TAG_VERSION" val="3.0"/>
  <p:tag name="KSO_WM_BEAUTIFY_FLAG" val="#wm#"/>
  <p:tag name="KSO_WM_UNIT_TEXT_TYPE" val="1"/>
  <p:tag name="KSO_WM_UNIT_PRESET_TEXT" val="单击此处添加文档标题内容"/>
  <p:tag name="KSO_WM_UNIT_TEXT_FILL_FORE_SCHEMECOLOR_INDEX" val="13"/>
  <p:tag name="KSO_WM_UNIT_TEXT_FILL_TYPE" val="1"/>
  <p:tag name="KSO_WM_UNIT_USESOURCEFORMAT_APPLY" val="0"/>
</p:tagLst>
</file>

<file path=ppt/tags/tag22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5151_2*l_h_f*1_1_1"/>
  <p:tag name="KSO_WM_TEMPLATE_CATEGORY" val="diagram"/>
  <p:tag name="KSO_WM_TEMPLATE_INDEX" val="20235151"/>
  <p:tag name="KSO_WM_UNIT_LAYERLEVEL" val="1_1_1"/>
  <p:tag name="KSO_WM_TAG_VERSION" val="3.0"/>
  <p:tag name="KSO_WM_BEAUTIFY_FLAG" val="#wm#"/>
  <p:tag name="KSO_WM_UNIT_TEXT_TYPE" val="1"/>
  <p:tag name="KSO_WM_DIAGRAM_MAX_ITEMCNT" val="12"/>
  <p:tag name="KSO_WM_DIAGRAM_MIN_ITEMCNT" val="2"/>
  <p:tag name="KSO_WM_DIAGRAM_VIRTUALLY_FRAME" val="{&quot;height&quot;:372.1499938964844,&quot;left&quot;:54.749993896484376,&quot;top&quot;:113.55000305175781,&quot;width&quot;:850.4500122070312}"/>
  <p:tag name="KSO_WM_DIAGRAM_COLOR_MATCH_VALUE" val="{&quot;shape&quot;:{&quot;fill&quot;:{&quot;solid&quot;:{&quot;brightness&quot;:0,&quot;colorType&quot;:1,&quot;foreColorIndex&quot;:2,&quot;transparency&quot;:0.8999999761581421},&quot;type&quot;:1},&quot;glow&quot;:{&quot;colorType&quot;:0},&quot;line&quot;:{&quot;gradient&quot;:[{&quot;brightness&quot;:0,&quot;colorType&quot;:1,&quot;foreColorIndex&quot;:5,&quot;pos&quot;:0,&quot;transparency&quot;:0.30000001192092896},{&quot;brightness&quot;:0,&quot;colorType&quot;:1,&quot;foreColorIndex&quot;:5,&quot;pos&quot;:1,&quot;transparency&quot;:0.400000005960464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FILL_TYPE" val="1"/>
  <p:tag name="KSO_WM_UNIT_FILL_FORE_SCHEMECOLOR_INDEX" val="2"/>
  <p:tag name="KSO_WM_UNIT_FILL_FORE_SCHEMECOLOR_INDEX_BRIGHTNESS" val="0"/>
  <p:tag name="KSO_WM_UNIT_TEXT_FILL_FORE_SCHEMECOLOR_INDEX" val="1"/>
  <p:tag name="KSO_WM_UNIT_TEXT_FILL_TYPE" val="1"/>
  <p:tag name="KSO_WM_UNIT_LINE_FORE_SCHEMECOLOR_INDEX" val="5"/>
  <p:tag name="KSO_WM_UNIT_USESOURCEFORMAT_APPLY" val="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5151_2*l_h_i*1_1_1"/>
  <p:tag name="KSO_WM_TEMPLATE_CATEGORY" val="diagram"/>
  <p:tag name="KSO_WM_TEMPLATE_INDEX" val="20235151"/>
  <p:tag name="KSO_WM_UNIT_LAYERLEVEL" val="1_1_1"/>
  <p:tag name="KSO_WM_TAG_VERSION" val="3.0"/>
  <p:tag name="KSO_WM_BEAUTIFY_FLAG" val="#wm#"/>
  <p:tag name="KSO_WM_DIAGRAM_MAX_ITEMCNT" val="12"/>
  <p:tag name="KSO_WM_DIAGRAM_MIN_ITEMCNT" val="2"/>
  <p:tag name="KSO_WM_DIAGRAM_VIRTUALLY_FRAME" val="{&quot;height&quot;:372.1499938964844,&quot;left&quot;:54.749993896484376,&quot;top&quot;:113.5500030517578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4099999964237213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USESOURCEFORMAT_APPLY" val="0"/>
</p:tagLst>
</file>

<file path=ppt/tags/tag23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5151_2*l_h_f*1_2_1"/>
  <p:tag name="KSO_WM_TEMPLATE_CATEGORY" val="diagram"/>
  <p:tag name="KSO_WM_TEMPLATE_INDEX" val="20235151"/>
  <p:tag name="KSO_WM_UNIT_LAYERLEVEL" val="1_1_1"/>
  <p:tag name="KSO_WM_TAG_VERSION" val="3.0"/>
  <p:tag name="KSO_WM_BEAUTIFY_FLAG" val="#wm#"/>
  <p:tag name="KSO_WM_UNIT_TEXT_TYPE" val="1"/>
  <p:tag name="KSO_WM_DIAGRAM_MAX_ITEMCNT" val="12"/>
  <p:tag name="KSO_WM_DIAGRAM_MIN_ITEMCNT" val="2"/>
  <p:tag name="KSO_WM_DIAGRAM_VIRTUALLY_FRAME" val="{&quot;height&quot;:372.1499938964844,&quot;left&quot;:54.749993896484376,&quot;top&quot;:113.55000305175781,&quot;width&quot;:850.4500122070312}"/>
  <p:tag name="KSO_WM_DIAGRAM_COLOR_MATCH_VALUE" val="{&quot;shape&quot;:{&quot;fill&quot;:{&quot;solid&quot;:{&quot;brightness&quot;:0,&quot;colorType&quot;:1,&quot;foreColorIndex&quot;:2,&quot;transparency&quot;:0.8999999761581421},&quot;type&quot;:1},&quot;glow&quot;:{&quot;colorType&quot;:0},&quot;line&quot;:{&quot;gradient&quot;:[{&quot;brightness&quot;:0,&quot;colorType&quot;:1,&quot;foreColorIndex&quot;:5,&quot;pos&quot;:0,&quot;transparency&quot;:0.30000001192092896},{&quot;brightness&quot;:0,&quot;colorType&quot;:1,&quot;foreColorIndex&quot;:5,&quot;pos&quot;:1,&quot;transparency&quot;:0.400000005960464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FILL_TYPE" val="1"/>
  <p:tag name="KSO_WM_UNIT_FILL_FORE_SCHEMECOLOR_INDEX" val="2"/>
  <p:tag name="KSO_WM_UNIT_FILL_FORE_SCHEMECOLOR_INDEX_BRIGHTNESS" val="0"/>
  <p:tag name="KSO_WM_UNIT_TEXT_FILL_FORE_SCHEMECOLOR_INDEX" val="1"/>
  <p:tag name="KSO_WM_UNIT_TEXT_FILL_TYPE" val="1"/>
  <p:tag name="KSO_WM_UNIT_LINE_FORE_SCHEMECOLOR_INDEX" val="5"/>
  <p:tag name="KSO_WM_UNIT_USESOURCEFORMAT_APPLY" val="0"/>
</p:tagLst>
</file>

<file path=ppt/tags/tag23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5151_2*l_h_i*1_2_1"/>
  <p:tag name="KSO_WM_TEMPLATE_CATEGORY" val="diagram"/>
  <p:tag name="KSO_WM_TEMPLATE_INDEX" val="20235151"/>
  <p:tag name="KSO_WM_UNIT_LAYERLEVEL" val="1_1_1"/>
  <p:tag name="KSO_WM_TAG_VERSION" val="3.0"/>
  <p:tag name="KSO_WM_BEAUTIFY_FLAG" val="#wm#"/>
  <p:tag name="KSO_WM_DIAGRAM_MAX_ITEMCNT" val="12"/>
  <p:tag name="KSO_WM_DIAGRAM_MIN_ITEMCNT" val="2"/>
  <p:tag name="KSO_WM_DIAGRAM_VIRTUALLY_FRAME" val="{&quot;height&quot;:372.1499938964844,&quot;left&quot;:54.749993896484376,&quot;top&quot;:113.5500030517578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4099999964237213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USESOURCEFORMAT_APPLY" val="0"/>
</p:tagLst>
</file>

<file path=ppt/tags/tag23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5151_2*l_h_f*1_3_1"/>
  <p:tag name="KSO_WM_TEMPLATE_CATEGORY" val="diagram"/>
  <p:tag name="KSO_WM_TEMPLATE_INDEX" val="20235151"/>
  <p:tag name="KSO_WM_UNIT_LAYERLEVEL" val="1_1_1"/>
  <p:tag name="KSO_WM_TAG_VERSION" val="3.0"/>
  <p:tag name="KSO_WM_BEAUTIFY_FLAG" val="#wm#"/>
  <p:tag name="KSO_WM_UNIT_TEXT_TYPE" val="1"/>
  <p:tag name="KSO_WM_DIAGRAM_MAX_ITEMCNT" val="12"/>
  <p:tag name="KSO_WM_DIAGRAM_MIN_ITEMCNT" val="2"/>
  <p:tag name="KSO_WM_DIAGRAM_VIRTUALLY_FRAME" val="{&quot;height&quot;:372.1499938964844,&quot;left&quot;:54.749993896484376,&quot;top&quot;:113.55000305175781,&quot;width&quot;:850.4500122070312}"/>
  <p:tag name="KSO_WM_DIAGRAM_COLOR_MATCH_VALUE" val="{&quot;shape&quot;:{&quot;fill&quot;:{&quot;solid&quot;:{&quot;brightness&quot;:0,&quot;colorType&quot;:1,&quot;foreColorIndex&quot;:2,&quot;transparency&quot;:0.8999999761581421},&quot;type&quot;:1},&quot;glow&quot;:{&quot;colorType&quot;:0},&quot;line&quot;:{&quot;gradient&quot;:[{&quot;brightness&quot;:0,&quot;colorType&quot;:1,&quot;foreColorIndex&quot;:5,&quot;pos&quot;:0,&quot;transparency&quot;:0.30000001192092896},{&quot;brightness&quot;:0,&quot;colorType&quot;:1,&quot;foreColorIndex&quot;:5,&quot;pos&quot;:1,&quot;transparency&quot;:0.400000005960464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FILL_TYPE" val="1"/>
  <p:tag name="KSO_WM_UNIT_FILL_FORE_SCHEMECOLOR_INDEX" val="2"/>
  <p:tag name="KSO_WM_UNIT_FILL_FORE_SCHEMECOLOR_INDEX_BRIGHTNESS" val="0"/>
  <p:tag name="KSO_WM_UNIT_TEXT_FILL_FORE_SCHEMECOLOR_INDEX" val="1"/>
  <p:tag name="KSO_WM_UNIT_TEXT_FILL_TYPE" val="1"/>
  <p:tag name="KSO_WM_UNIT_LINE_FORE_SCHEMECOLOR_INDEX" val="5"/>
  <p:tag name="KSO_WM_UNIT_USESOURCEFORMAT_APPLY" val="0"/>
</p:tagLst>
</file>

<file path=ppt/tags/tag23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5151_2*l_h_i*1_3_1"/>
  <p:tag name="KSO_WM_TEMPLATE_CATEGORY" val="diagram"/>
  <p:tag name="KSO_WM_TEMPLATE_INDEX" val="20235151"/>
  <p:tag name="KSO_WM_UNIT_LAYERLEVEL" val="1_1_1"/>
  <p:tag name="KSO_WM_TAG_VERSION" val="3.0"/>
  <p:tag name="KSO_WM_BEAUTIFY_FLAG" val="#wm#"/>
  <p:tag name="KSO_WM_DIAGRAM_MAX_ITEMCNT" val="12"/>
  <p:tag name="KSO_WM_DIAGRAM_MIN_ITEMCNT" val="2"/>
  <p:tag name="KSO_WM_DIAGRAM_VIRTUALLY_FRAME" val="{&quot;height&quot;:372.1499938964844,&quot;left&quot;:54.749993896484376,&quot;top&quot;:113.5500030517578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.4099999964237213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USESOURCEFORMAT_APPLY" val="0"/>
</p:tagLst>
</file>

<file path=ppt/tags/tag235.xml><?xml version="1.0" encoding="utf-8"?>
<p:tagLst xmlns:p="http://schemas.openxmlformats.org/presentationml/2006/main">
  <p:tag name="KSO_WM_SLIDE_ID" val="diagram20235151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custom"/>
  <p:tag name="KSO_WM_TEMPLATE_INDEX" val="20236352"/>
  <p:tag name="KSO_WM_SLIDE_TYPE" val="text"/>
  <p:tag name="KSO_WM_SLIDE_SUBTYPE" val="diag"/>
  <p:tag name="KSO_WM_SLIDE_SIZE" val="850.35*369.95"/>
  <p:tag name="KSO_WM_SLIDE_POSITION" val="54.8*114.6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36.xml><?xml version="1.0" encoding="utf-8"?>
<p:tagLst xmlns:p="http://schemas.openxmlformats.org/presentationml/2006/main">
  <p:tag name="KSO_WM_TAG_VERSION" val="3.0"/>
  <p:tag name="KSO_WM_UNIT_ID" val="custom20236352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ISCONTENTSTITLE" val="0"/>
  <p:tag name="KSO_WM_UNIT_TEXT_TYPE" val="1"/>
  <p:tag name="KSO_WM_UNIT_PRESET_TEXT" val="添加章节标题"/>
</p:tagLst>
</file>

<file path=ppt/tags/tag23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6352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VALUE" val="5"/>
</p:tagLst>
</file>

<file path=ppt/tags/tag238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52"/>
  <p:tag name="KSO_WM_TEMPLATE_CATEGORY" val="custom"/>
  <p:tag name="KSO_WM_SLIDE_INDEX" val="7"/>
  <p:tag name="KSO_WM_SLIDE_ID" val="custom20236352_7"/>
  <p:tag name="KSO_WM_TEMPLATE_MASTER_TYPE" val="0"/>
  <p:tag name="KSO_WM_SLIDE_LAYOUT" val="a_b_e"/>
  <p:tag name="KSO_WM_SLIDE_LAYOUT_CNT" val="1_1_1"/>
</p:tagLst>
</file>

<file path=ppt/tags/tag2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307_2*a*1"/>
  <p:tag name="KSO_WM_TEMPLATE_CATEGORY" val="diagram"/>
  <p:tag name="KSO_WM_TEMPLATE_INDEX" val="20231307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07_2*l_h_i*1_1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3.45001220703125,&quot;left&quot;:50.72499389648438,&quot;top&quot;:128.09999389648436,&quot;width&quot;:854.4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241.xml><?xml version="1.0" encoding="utf-8"?>
<p:tagLst xmlns:p="http://schemas.openxmlformats.org/presentationml/2006/main">
  <p:tag name="KSO_WM_DIAGRAM_VIRTUALLY_FRAME" val="{&quot;height&quot;:343.45001220703125,&quot;left&quot;:50.72499389648438,&quot;top&quot;:128.09999389648436,&quot;width&quot;:854.450012207031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07_2*l_h_f*1_1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2,&quot;transparency&quot;:0.8999999761581421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17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的观点。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242.xml><?xml version="1.0" encoding="utf-8"?>
<p:tagLst xmlns:p="http://schemas.openxmlformats.org/presentationml/2006/main">
  <p:tag name="KSO_WM_DIAGRAM_VIRTUALLY_FRAME" val="{&quot;height&quot;:343.45001220703125,&quot;left&quot;:50.72499389648438,&quot;top&quot;:128.09999389648436,&quot;width&quot;:854.450012207031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307_2*l_h_i*1_1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24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07_2*l_h_i*1_2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3.45001220703125,&quot;left&quot;:50.72499389648438,&quot;top&quot;:128.09999389648436,&quot;width&quot;:854.4500122070312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UNIT_USESOURCEFORMAT_APPLY" val="0"/>
</p:tagLst>
</file>

<file path=ppt/tags/tag244.xml><?xml version="1.0" encoding="utf-8"?>
<p:tagLst xmlns:p="http://schemas.openxmlformats.org/presentationml/2006/main">
  <p:tag name="KSO_WM_DIAGRAM_VIRTUALLY_FRAME" val="{&quot;height&quot;:343.45001220703125,&quot;left&quot;:50.72499389648438,&quot;top&quot;:128.09999389648436,&quot;width&quot;:854.450012207031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07_2*l_h_f*1_2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17"/>
  <p:tag name="KSO_WM_UNIT_PRESET_TEXT" val="单击此处添加文本具体内容，简明扼要地阐述您的观点。根据需要可酌情增减文字，以便观者准确地理解您传达的思想单击此处添加文本具体内容，简明扼要地阐述您的观点。以便观者准确地理解您传达的思想单击此处添加文本具体内容。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245.xml><?xml version="1.0" encoding="utf-8"?>
<p:tagLst xmlns:p="http://schemas.openxmlformats.org/presentationml/2006/main">
  <p:tag name="KSO_WM_DIAGRAM_VIRTUALLY_FRAME" val="{&quot;height&quot;:343.45001220703125,&quot;left&quot;:50.72499389648438,&quot;top&quot;:128.09999389648436,&quot;width&quot;:854.450012207031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307_2*l_h_i*1_2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UNIT_USESOURCEFORMAT_APPLY" val="0"/>
</p:tagLst>
</file>

<file path=ppt/tags/tag24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07_2*l_h_i*1_3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3.45001220703125,&quot;left&quot;:50.72499389648438,&quot;top&quot;:128.09999389648436,&quot;width&quot;:854.4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247.xml><?xml version="1.0" encoding="utf-8"?>
<p:tagLst xmlns:p="http://schemas.openxmlformats.org/presentationml/2006/main">
  <p:tag name="KSO_WM_DIAGRAM_VIRTUALLY_FRAME" val="{&quot;height&quot;:343.45001220703125,&quot;left&quot;:50.72499389648438,&quot;top&quot;:128.09999389648436,&quot;width&quot;:854.450012207031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07_2*l_h_f*1_3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17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。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248.xml><?xml version="1.0" encoding="utf-8"?>
<p:tagLst xmlns:p="http://schemas.openxmlformats.org/presentationml/2006/main">
  <p:tag name="KSO_WM_DIAGRAM_VIRTUALLY_FRAME" val="{&quot;height&quot;:343.45001220703125,&quot;left&quot;:50.72499389648438,&quot;top&quot;:128.09999389648436,&quot;width&quot;:854.450012207031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07_2*l_h_i*1_3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249.xml><?xml version="1.0" encoding="utf-8"?>
<p:tagLst xmlns:p="http://schemas.openxmlformats.org/presentationml/2006/main">
  <p:tag name="KSO_WM_SLIDE_ID" val="diagram20231307_2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3"/>
  <p:tag name="KSO_WM_SLIDE_INDEX" val="2"/>
  <p:tag name="KSO_WM_SLIDE_SIZE" val="853.3*343.45"/>
  <p:tag name="KSO_WM_SLIDE_POSITION" val="51.3*128.1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6352"/>
  <p:tag name="KSO_WM_SLIDE_LAYOUT" val="a_l"/>
  <p:tag name="KSO_WM_SLIDE_LAYOUT_CNT" val="1_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58_1*i*1"/>
  <p:tag name="KSO_WM_TEMPLATE_CATEGORY" val="custom"/>
  <p:tag name="KSO_WM_TEMPLATE_INDEX" val="20234958"/>
  <p:tag name="KSO_WM_UNIT_LAYERLEVEL" val="1"/>
  <p:tag name="KSO_WM_TAG_VERSION" val="3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8_1*i*2"/>
  <p:tag name="KSO_WM_TEMPLATE_CATEGORY" val="custom"/>
  <p:tag name="KSO_WM_TEMPLATE_INDEX" val="20234958"/>
  <p:tag name="KSO_WM_UNIT_LAYERLEVEL" val="1"/>
  <p:tag name="KSO_WM_TAG_VERSION" val="3.0"/>
  <p:tag name="KSO_WM_BEAUTIFY_FLAG" val="#wm#"/>
</p:tagLst>
</file>

<file path=ppt/tags/tag2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58_1*a*1"/>
  <p:tag name="KSO_WM_TEMPLATE_CATEGORY" val="custom"/>
  <p:tag name="KSO_WM_TEMPLATE_INDEX" val="20234958"/>
  <p:tag name="KSO_WM_UNIT_LAYERLEVEL" val="1"/>
  <p:tag name="KSO_WM_TAG_VERSION" val="3.0"/>
  <p:tag name="KSO_WM_BEAUTIFY_FLAG" val="#wm#"/>
  <p:tag name="KSO_WM_UNIT_VALUE" val="26"/>
  <p:tag name="KSO_WM_UNIT_TEXT_TYPE" val="1"/>
  <p:tag name="KSO_WM_UNIT_PRESET_TEXT" val="单击此处添加标题"/>
</p:tagLst>
</file>

<file path=ppt/tags/tag253.xml><?xml version="1.0" encoding="utf-8"?>
<p:tagLst xmlns:p="http://schemas.openxmlformats.org/presentationml/2006/main">
  <p:tag name="KSO_WM_SLIDE_ID" val="custom20234958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960*492"/>
  <p:tag name="KSO_WM_SLIDE_POSITION" val="0*47"/>
  <p:tag name="KSO_WM_TAG_VERSION" val="3.0"/>
  <p:tag name="KSO_WM_BEAUTIFY_FLAG" val="#wm#"/>
  <p:tag name="KSO_WM_TEMPLATE_CATEGORY" val="custom"/>
  <p:tag name="KSO_WM_TEMPLATE_INDEX" val="20236352"/>
  <p:tag name="KSO_WM_SLIDE_LAYOUT" val="a_f_α"/>
  <p:tag name="KSO_WM_SLIDE_LAYOUT_CNT" val="1_1_1"/>
</p:tagLst>
</file>

<file path=ppt/tags/tag254.xml><?xml version="1.0" encoding="utf-8"?>
<p:tagLst xmlns:p="http://schemas.openxmlformats.org/presentationml/2006/main">
  <p:tag name="KSO_WM_SLIDE_ID" val="custom20234958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960*492"/>
  <p:tag name="KSO_WM_SLIDE_POSITION" val="0*47"/>
  <p:tag name="KSO_WM_TAG_VERSION" val="3.0"/>
  <p:tag name="KSO_WM_BEAUTIFY_FLAG" val="#wm#"/>
  <p:tag name="KSO_WM_TEMPLATE_CATEGORY" val="custom"/>
  <p:tag name="KSO_WM_TEMPLATE_INDEX" val="20236352"/>
  <p:tag name="KSO_WM_SLIDE_LAYOUT" val="a_f_α"/>
  <p:tag name="KSO_WM_SLIDE_LAYOUT_CNT" val="1_1_1"/>
</p:tagLst>
</file>

<file path=ppt/tags/tag255.xml><?xml version="1.0" encoding="utf-8"?>
<p:tagLst xmlns:p="http://schemas.openxmlformats.org/presentationml/2006/main">
  <p:tag name="KSO_WM_TAG_VERSION" val="3.0"/>
  <p:tag name="KSO_WM_UNIT_ID" val="custom20236352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ISCONTENTSTITLE" val="0"/>
  <p:tag name="KSO_WM_UNIT_TEXT_TYPE" val="1"/>
  <p:tag name="KSO_WM_UNIT_PRESET_TEXT" val="添加章节标题"/>
</p:tagLst>
</file>

<file path=ppt/tags/tag256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6352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VALUE" val="5"/>
</p:tagLst>
</file>

<file path=ppt/tags/tag257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52"/>
  <p:tag name="KSO_WM_TEMPLATE_CATEGORY" val="custom"/>
  <p:tag name="KSO_WM_SLIDE_INDEX" val="7"/>
  <p:tag name="KSO_WM_SLIDE_ID" val="custom20236352_7"/>
  <p:tag name="KSO_WM_TEMPLATE_MASTER_TYPE" val="0"/>
  <p:tag name="KSO_WM_SLIDE_LAYOUT" val="a_b_e"/>
  <p:tag name="KSO_WM_SLIDE_LAYOUT_CNT" val="1_1_1"/>
</p:tagLst>
</file>

<file path=ppt/tags/tag2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799_1*a*1"/>
  <p:tag name="KSO_WM_TEMPLATE_CATEGORY" val="diagram"/>
  <p:tag name="KSO_WM_TEMPLATE_INDEX" val="20231799"/>
  <p:tag name="KSO_WM_UNIT_LAYERLEVEL" val="1"/>
  <p:tag name="KSO_WM_TAG_VERSION" val="3.0"/>
  <p:tag name="KSO_WM_BEAUTIFY_FLAG" val="#wm#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99_1*l_h_i*1_1_2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509.11259842519684,&quot;left&quot;:26.95,&quot;top&quot;:75.9,&quot;width&quot;:985.861023622047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14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SHADOW_SCHEMECOLOR_INDEX" val="14"/>
  <p:tag name="KSO_WM_UNIT_TEXT_FILL_FORE_SCHEMECOLOR_INDEX" val="13"/>
  <p:tag name="KSO_WM_UNIT_TEXT_FILL_TYPE" val="1"/>
  <p:tag name="KSO_WM_UNIT_USESOURCEFORMAT_APPLY" val="0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99_1*l_h_i*1_1_1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509.11259842519684,&quot;left&quot;:26.95,&quot;top&quot;:75.9,&quot;width&quot;:985.861023622047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.25,&quot;colorType&quot;:1,&quot;foreColorIndex&quot;:13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13"/>
  <p:tag name="KSO_WM_UNIT_TEXT_FILL_FORE_SCHEMECOLOR_INDEX" val="2"/>
  <p:tag name="KSO_WM_UNIT_TEXT_FILL_TYPE" val="1"/>
  <p:tag name="KSO_WM_UNIT_USESOURCEFORMAT_APPLY" val="0"/>
</p:tagLst>
</file>

<file path=ppt/tags/tag2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799_1*l_h_f*1_1_1"/>
  <p:tag name="KSO_WM_TEMPLATE_CATEGORY" val="diagram"/>
  <p:tag name="KSO_WM_TEMPLATE_INDEX" val="20231799"/>
  <p:tag name="KSO_WM_UNIT_LAYERLEVEL" val="1_1_1"/>
  <p:tag name="KSO_WM_TAG_VERSION" val="3.0"/>
  <p:tag name="KSO_WM_UNIT_TEXT_FILL_FORE_SCHEMECOLOR_INDEX_BRIGHTNESS" val="0.15"/>
  <p:tag name="KSO_WM_UNIT_TEXT_FILL_TYPE" val="1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509.11259842519684,&quot;left&quot;:26.95,&quot;top&quot;:75.9,&quot;width&quot;:985.861023622047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单击此处添加文本具体内容。"/>
  <p:tag name="KSO_WM_UNIT_USESOURCEFORMAT_APPLY" val="0"/>
</p:tagLst>
</file>

<file path=ppt/tags/tag2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799_1*l_h_a*1_1_1"/>
  <p:tag name="KSO_WM_TEMPLATE_CATEGORY" val="diagram"/>
  <p:tag name="KSO_WM_TEMPLATE_INDEX" val="2023179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509.11259842519684,&quot;left&quot;:26.95,&quot;top&quot;:75.9,&quot;width&quot;:985.861023622047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项标题"/>
  <p:tag name="KSO_WM_UNIT_USESOURCEFORMAT_APPLY" val="0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99_1*l_h_i*1_2_2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509.11259842519684,&quot;left&quot;:26.95,&quot;top&quot;:75.9,&quot;width&quot;:985.8610236220472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14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SHADOW_SCHEMECOLOR_INDEX" val="14"/>
  <p:tag name="KSO_WM_UNIT_TEXT_FILL_FORE_SCHEMECOLOR_INDEX" val="13"/>
  <p:tag name="KSO_WM_UNIT_TEXT_FILL_TYPE" val="1"/>
  <p:tag name="KSO_WM_UNIT_USESOURCEFORMAT_APPLY" val="0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99_1*l_h_i*1_2_1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509.11259842519684,&quot;left&quot;:26.95,&quot;top&quot;:75.9,&quot;width&quot;:985.861023622047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.25,&quot;colorType&quot;:1,&quot;foreColorIndex&quot;:13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13"/>
  <p:tag name="KSO_WM_UNIT_TEXT_FILL_FORE_SCHEMECOLOR_INDEX" val="2"/>
  <p:tag name="KSO_WM_UNIT_TEXT_FILL_TYPE" val="1"/>
  <p:tag name="KSO_WM_UNIT_USESOURCEFORMAT_APPLY" val="0"/>
</p:tagLst>
</file>

<file path=ppt/tags/tag2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799_1*l_h_f*1_2_1"/>
  <p:tag name="KSO_WM_TEMPLATE_CATEGORY" val="diagram"/>
  <p:tag name="KSO_WM_TEMPLATE_INDEX" val="20231799"/>
  <p:tag name="KSO_WM_UNIT_LAYERLEVEL" val="1_1_1"/>
  <p:tag name="KSO_WM_TAG_VERSION" val="3.0"/>
  <p:tag name="KSO_WM_UNIT_TEXT_FILL_FORE_SCHEMECOLOR_INDEX_BRIGHTNESS" val="0.15"/>
  <p:tag name="KSO_WM_UNIT_TEXT_FILL_TYPE" val="1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509.11259842519684,&quot;left&quot;:26.95,&quot;top&quot;:75.9,&quot;width&quot;:985.861023622047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单击此处添加文本具体内容。"/>
  <p:tag name="KSO_WM_UNIT_USESOURCEFORMAT_APPLY" val="0"/>
</p:tagLst>
</file>

<file path=ppt/tags/tag2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799_1*l_h_a*1_2_1"/>
  <p:tag name="KSO_WM_TEMPLATE_CATEGORY" val="diagram"/>
  <p:tag name="KSO_WM_TEMPLATE_INDEX" val="2023179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509.11259842519684,&quot;left&quot;:26.95,&quot;top&quot;:75.9,&quot;width&quot;:985.861023622047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项标题"/>
  <p:tag name="KSO_WM_UNIT_USESOURCEFORMAT_APPLY" val="0"/>
</p:tagLst>
</file>

<file path=ppt/tags/tag267.xml><?xml version="1.0" encoding="utf-8"?>
<p:tagLst xmlns:p="http://schemas.openxmlformats.org/presentationml/2006/main">
  <p:tag name="KSO_WM_SLIDE_ID" val="diagram20231799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6352"/>
  <p:tag name="KSO_WM_SLIDE_LAYOUT" val="a_l"/>
  <p:tag name="KSO_WM_SLIDE_LAYOUT_CNT" val="1_1"/>
  <p:tag name="KSO_WM_SLIDE_TYPE" val="text"/>
  <p:tag name="KSO_WM_SLIDE_SUBTYPE" val="diag"/>
  <p:tag name="KSO_WM_SLIDE_SIZE" val="850.4*375.51"/>
  <p:tag name="KSO_WM_SLIDE_POSITION" val="54.8*110.838"/>
  <p:tag name="KSO_WM_SPECIAL_SOURCE" val="bdnull"/>
</p:tagLst>
</file>

<file path=ppt/tags/tag2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custom20231183_1*h_a*1_1"/>
  <p:tag name="KSO_WM_TEMPLATE_CATEGORY" val="custom"/>
  <p:tag name="KSO_WM_TEMPLATE_INDEX" val="20231183"/>
  <p:tag name="KSO_WM_UNIT_LAYERLEVEL" val="1_1"/>
  <p:tag name="KSO_WM_TAG_VERSION" val="3.0"/>
  <p:tag name="KSO_WM_UNIT_PRESET_TEXT" val="添加标题"/>
</p:tagLst>
</file>

<file path=ppt/tags/tag27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183_1*h_i*1_1"/>
  <p:tag name="KSO_WM_TEMPLATE_CATEGORY" val="custom"/>
  <p:tag name="KSO_WM_TEMPLATE_INDEX" val="20231183"/>
  <p:tag name="KSO_WM_UNIT_LAYERLEVEL" val="1_1"/>
  <p:tag name="KSO_WM_TAG_VERSION" val="3.0"/>
</p:tagLst>
</file>

<file path=ppt/tags/tag273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6352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2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773_1*a*1"/>
  <p:tag name="KSO_WM_TEMPLATE_CATEGORY" val="custom"/>
  <p:tag name="KSO_WM_TEMPLATE_INDEX" val="20231773"/>
  <p:tag name="KSO_WM_UNIT_LAYERLEVEL" val="1"/>
  <p:tag name="KSO_WM_TAG_VERSION" val="3.0"/>
  <p:tag name="KSO_WM_BEAUTIFY_FLAG" val="#wm#"/>
  <p:tag name="KSO_WM_UNIT_VALUE" val="30"/>
  <p:tag name="KSO_WM_DIAGRAM_GROUP_CODE" val="l1-1"/>
  <p:tag name="KSO_WM_UNIT_PRESET_TEXT" val="单击此处添加页面的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1773_1*i*1"/>
  <p:tag name="KSO_WM_TEMPLATE_CATEGORY" val="custom"/>
  <p:tag name="KSO_WM_TEMPLATE_INDEX" val="20231773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76.xml><?xml version="1.0" encoding="utf-8"?>
<p:tagLst xmlns:p="http://schemas.openxmlformats.org/presentationml/2006/main">
  <p:tag name="KSO_WM_UNIT_VALUE" val="1908*107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73_1*d*1"/>
  <p:tag name="KSO_WM_TEMPLATE_CATEGORY" val="custom"/>
  <p:tag name="KSO_WM_TEMPLATE_INDEX" val="20231773"/>
  <p:tag name="KSO_WM_UNIT_LAYERLEVEL" val="1"/>
  <p:tag name="KSO_WM_TAG_VERSION" val="3.0"/>
  <p:tag name="KSO_WM_BEAUTIFY_FLAG" val="#wm#"/>
  <p:tag name="KSO_WM_UNIT_LINE_FORE_SCHEMECOLOR_INDEX" val="1"/>
  <p:tag name="KSO_WM_UNIT_LINE_FILL_TYPE" val="2"/>
  <p:tag name="KSO_WM_UNIT_USESOURCEFORMAT_APPLY" val="0"/>
  <p:tag name="KSO_WM_UNIT_PICTURE_SUBTYPE" val="b"/>
  <p:tag name="KSO_WM_UNIT_FILL_FORE_SCHEMECOLOR_INDEX" val="5"/>
  <p:tag name="KSO_WM_UNIT_FILL_TYPE" val="1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545_2*l_i*1_1"/>
  <p:tag name="KSO_WM_TEMPLATE_CATEGORY" val="diagram"/>
  <p:tag name="KSO_WM_TEMPLATE_INDEX" val="20235545"/>
  <p:tag name="KSO_WM_UNIT_LAYERLEVEL" val="1_1"/>
  <p:tag name="KSO_WM_TAG_VERSION" val="3.0"/>
  <p:tag name="KSO_WM_BEAUTIFY_FLAG" val="#wm#"/>
  <p:tag name="KSO_WM_UNIT_TYPE" val="l_i"/>
  <p:tag name="KSO_WM_UNIT_INDEX" val="1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2"/>
  <p:tag name="KSO_WM_DIAGRAM_VIRTUALLY_FRAME" val="{&quot;height&quot;:377.394757676012,&quot;left&quot;:49,&quot;top&quot;:117.15527559055117,&quot;width&quot;:552.5944881889764}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27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5545_2*l_h_f*1_1_1"/>
  <p:tag name="KSO_WM_TEMPLATE_CATEGORY" val="diagram"/>
  <p:tag name="KSO_WM_TEMPLATE_INDEX" val="20235545"/>
  <p:tag name="KSO_WM_UNIT_LAYERLEVEL" val="1_1_1"/>
  <p:tag name="KSO_WM_TAG_VERSION" val="3.0"/>
  <p:tag name="KSO_WM_UNIT_TEXT_LAYER_COUNT" val="1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编辑添加正文，文字是您思想的提炼，为了最终演示发布的良好效果。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77.394757676012,&quot;left&quot;:49,&quot;top&quot;:117.15527559055117,&quot;width&quot;:552.59448818897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5545_2*l_h_a*1_1_1"/>
  <p:tag name="KSO_WM_TEMPLATE_CATEGORY" val="diagram"/>
  <p:tag name="KSO_WM_TEMPLATE_INDEX" val="20235545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项标题内容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77.394757676012,&quot;left&quot;:49,&quot;top&quot;:117.15527559055117,&quot;width&quot;:552.59448818897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5545_2*l_h_f*1_2_1"/>
  <p:tag name="KSO_WM_TEMPLATE_CATEGORY" val="diagram"/>
  <p:tag name="KSO_WM_TEMPLATE_INDEX" val="20235545"/>
  <p:tag name="KSO_WM_UNIT_LAYERLEVEL" val="1_1_1"/>
  <p:tag name="KSO_WM_TAG_VERSION" val="3.0"/>
  <p:tag name="KSO_WM_UNIT_TEXT_LAYER_COUNT" val="1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编辑添加正文，文字是您思想的提炼，为了最终演示发布的良好效果。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77.394757676012,&quot;left&quot;:49,&quot;top&quot;:117.15527559055117,&quot;width&quot;:552.59448818897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5545_2*l_h_a*1_2_1"/>
  <p:tag name="KSO_WM_TEMPLATE_CATEGORY" val="diagram"/>
  <p:tag name="KSO_WM_TEMPLATE_INDEX" val="20235545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项标题内容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77.394757676012,&quot;left&quot;:49,&quot;top&quot;:117.15527559055117,&quot;width&quot;:552.59448818897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8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5545_2*l_h_f*1_3_1"/>
  <p:tag name="KSO_WM_TEMPLATE_CATEGORY" val="diagram"/>
  <p:tag name="KSO_WM_TEMPLATE_INDEX" val="20235545"/>
  <p:tag name="KSO_WM_UNIT_LAYERLEVEL" val="1_1_1"/>
  <p:tag name="KSO_WM_TAG_VERSION" val="3.0"/>
  <p:tag name="KSO_WM_UNIT_TEXT_LAYER_COUNT" val="1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编辑添加正文，文字是您思想的提炼，为了最终演示发布的良好效果。根据需要可酌情增减文字，以便观者准确理解您所传达的信息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77.394757676012,&quot;left&quot;:49,&quot;top&quot;:117.15527559055117,&quot;width&quot;:552.59448818897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5545_2*l_h_a*1_3_1"/>
  <p:tag name="KSO_WM_TEMPLATE_CATEGORY" val="diagram"/>
  <p:tag name="KSO_WM_TEMPLATE_INDEX" val="20235545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项标题内容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VIRTUALLY_FRAME" val="{&quot;height&quot;:377.394757676012,&quot;left&quot;:49,&quot;top&quot;:117.15527559055117,&quot;width&quot;:552.59448818897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84.xml><?xml version="1.0" encoding="utf-8"?>
<p:tagLst xmlns:p="http://schemas.openxmlformats.org/presentationml/2006/main">
  <p:tag name="KSO_WM_SLIDE_ID" val="custom20231773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6352"/>
  <p:tag name="KSO_WM_SLIDE_TYPE" val="text"/>
  <p:tag name="KSO_WM_SLIDE_SUBTYPE" val="picTxt"/>
  <p:tag name="KSO_WM_SLIDE_SIZE" val="552.944*360.15"/>
  <p:tag name="KSO_WM_SLIDE_POSITION" val="49.2*134.0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2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5626_1*a*1"/>
  <p:tag name="KSO_WM_TEMPLATE_CATEGORY" val="custom"/>
  <p:tag name="KSO_WM_TEMPLATE_INDEX" val="20235626"/>
  <p:tag name="KSO_WM_UNIT_LAYERLEVEL" val="1"/>
  <p:tag name="KSO_WM_TAG_VERSION" val="3.0"/>
  <p:tag name="KSO_WM_BEAUTIFY_FLAG" val="#wm#"/>
  <p:tag name="KSO_WM_UNIT_VALUE" val="30"/>
  <p:tag name="KSO_WM_UNIT_PRESET_TEXT" val="单击此处添加标题"/>
  <p:tag name="KSO_WM_UNIT_TEXT_TYPE" val="1"/>
</p:tagLst>
</file>

<file path=ppt/tags/tag286.xml><?xml version="1.0" encoding="utf-8"?>
<p:tagLst xmlns:p="http://schemas.openxmlformats.org/presentationml/2006/main">
  <p:tag name="TABLE_ENDDRAG_ORIGIN_RECT" val="443*370"/>
  <p:tag name="TABLE_ENDDRAG_RECT" val="47*131*443*370"/>
  <p:tag name="KSO_WM_UNIT_VALUE" val="1270*3046"/>
  <p:tag name="KSO_WM_UNIT_HIGHLIGHT" val="0"/>
  <p:tag name="KSO_WM_UNIT_COMPATIBLE" val="0"/>
  <p:tag name="KSO_WM_UNIT_DIAGRAM_ISNUMVISUAL" val="0"/>
  <p:tag name="KSO_WM_UNIT_DIAGRAM_ISREFERUNIT" val="0"/>
  <p:tag name="KSO_WM_UNIT_ID" val="custom20235626_1*β*1"/>
  <p:tag name="KSO_WM_TEMPLATE_CATEGORY" val="custom"/>
  <p:tag name="KSO_WM_TEMPLATE_INDEX" val="20235626"/>
  <p:tag name="KSO_WM_UNIT_LAYERLEVEL" val="1"/>
  <p:tag name="KSO_WM_TAG_VERSION" val="3.0"/>
</p:tagLst>
</file>

<file path=ppt/tags/tag287.xml><?xml version="1.0" encoding="utf-8"?>
<p:tagLst xmlns:p="http://schemas.openxmlformats.org/presentationml/2006/main">
  <p:tag name="TABLE_ENDDRAG_ORIGIN_RECT" val="406*289"/>
  <p:tag name="TABLE_ENDDRAG_RECT" val="47*131*406*289"/>
  <p:tag name="KSO_WM_UNIT_VALUE" val="1270*3046"/>
  <p:tag name="KSO_WM_UNIT_HIGHLIGHT" val="0"/>
  <p:tag name="KSO_WM_UNIT_COMPATIBLE" val="0"/>
  <p:tag name="KSO_WM_UNIT_DIAGRAM_ISNUMVISUAL" val="0"/>
  <p:tag name="KSO_WM_UNIT_DIAGRAM_ISREFERUNIT" val="0"/>
  <p:tag name="KSO_WM_UNIT_ID" val="custom20235626_1*β*1"/>
  <p:tag name="KSO_WM_TEMPLATE_CATEGORY" val="custom"/>
  <p:tag name="KSO_WM_TEMPLATE_INDEX" val="20235626"/>
  <p:tag name="KSO_WM_UNIT_LAYERLEVEL" val="1"/>
  <p:tag name="KSO_WM_TAG_VERSION" val="3.0"/>
</p:tagLst>
</file>

<file path=ppt/tags/tag288.xml><?xml version="1.0" encoding="utf-8"?>
<p:tagLst xmlns:p="http://schemas.openxmlformats.org/presentationml/2006/main">
  <p:tag name="KSO_WM_SLIDE_ID" val="custom20235626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6352"/>
  <p:tag name="KSO_WM_SLIDE_TYPE" val="text"/>
  <p:tag name="KSO_WM_SLIDE_SUBTYPE" val="picTxt"/>
  <p:tag name="KSO_WM_SLIDE_SIZE" val="865*444"/>
  <p:tag name="KSO_WM_SLIDE_POSITION" val="47*47"/>
  <p:tag name="KSO_WM_SLIDE_LAYOUT" val="a_β"/>
  <p:tag name="KSO_WM_SLIDE_LAYOUT_CNT" val="1_1"/>
  <p:tag name="KSO_WM_SPECIAL_SOURCE" val="bdnull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58_1*i*1"/>
  <p:tag name="KSO_WM_TEMPLATE_CATEGORY" val="custom"/>
  <p:tag name="KSO_WM_TEMPLATE_INDEX" val="20234958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8_1*i*2"/>
  <p:tag name="KSO_WM_TEMPLATE_CATEGORY" val="custom"/>
  <p:tag name="KSO_WM_TEMPLATE_INDEX" val="20234958"/>
  <p:tag name="KSO_WM_UNIT_LAYERLEVEL" val="1"/>
  <p:tag name="KSO_WM_TAG_VERSION" val="3.0"/>
  <p:tag name="KSO_WM_BEAUTIFY_FLAG" val="#wm#"/>
</p:tagLst>
</file>

<file path=ppt/tags/tag2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58_1*a*1"/>
  <p:tag name="KSO_WM_TEMPLATE_CATEGORY" val="custom"/>
  <p:tag name="KSO_WM_TEMPLATE_INDEX" val="20234958"/>
  <p:tag name="KSO_WM_UNIT_LAYERLEVEL" val="1"/>
  <p:tag name="KSO_WM_TAG_VERSION" val="3.0"/>
  <p:tag name="KSO_WM_BEAUTIFY_FLAG" val="#wm#"/>
  <p:tag name="KSO_WM_UNIT_VALUE" val="26"/>
  <p:tag name="KSO_WM_UNIT_TEXT_TYPE" val="1"/>
  <p:tag name="KSO_WM_UNIT_PRESET_TEXT" val="单击此处添加标题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958_1*i*3"/>
  <p:tag name="KSO_WM_TEMPLATE_CATEGORY" val="custom"/>
  <p:tag name="KSO_WM_TEMPLATE_INDEX" val="20234958"/>
  <p:tag name="KSO_WM_UNIT_LAYERLEVEL" val="1"/>
  <p:tag name="KSO_WM_TAG_VERSION" val="3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958_1*i*3"/>
  <p:tag name="KSO_WM_TEMPLATE_CATEGORY" val="custom"/>
  <p:tag name="KSO_WM_TEMPLATE_INDEX" val="20234958"/>
  <p:tag name="KSO_WM_UNIT_LAYERLEVEL" val="1"/>
  <p:tag name="KSO_WM_TAG_VERSION" val="3.0"/>
  <p:tag name="KSO_WM_BEAUTIFY_FLAG" val="#wm#"/>
</p:tagLst>
</file>

<file path=ppt/tags/tag294.xml><?xml version="1.0" encoding="utf-8"?>
<p:tagLst xmlns:p="http://schemas.openxmlformats.org/presentationml/2006/main">
  <p:tag name="KSO_WM_SLIDE_ID" val="custom20234958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960*492"/>
  <p:tag name="KSO_WM_SLIDE_POSITION" val="0*47"/>
  <p:tag name="KSO_WM_TAG_VERSION" val="3.0"/>
  <p:tag name="KSO_WM_BEAUTIFY_FLAG" val="#wm#"/>
  <p:tag name="KSO_WM_TEMPLATE_CATEGORY" val="custom"/>
  <p:tag name="KSO_WM_TEMPLATE_INDEX" val="20236352"/>
  <p:tag name="KSO_WM_SLIDE_LAYOUT" val="a_f_α"/>
  <p:tag name="KSO_WM_SLIDE_LAYOUT_CNT" val="1_1_1"/>
</p:tagLst>
</file>

<file path=ppt/tags/tag295.xml><?xml version="1.0" encoding="utf-8"?>
<p:tagLst xmlns:p="http://schemas.openxmlformats.org/presentationml/2006/main">
  <p:tag name="KSO_WM_TAG_VERSION" val="3.0"/>
  <p:tag name="KSO_WM_UNIT_ID" val="custom20236352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ISCONTENTSTITLE" val="0"/>
  <p:tag name="KSO_WM_UNIT_TEXT_TYPE" val="1"/>
  <p:tag name="KSO_WM_UNIT_PRESET_TEXT" val="添加章节标题"/>
</p:tagLst>
</file>

<file path=ppt/tags/tag296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6352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VALUE" val="5"/>
</p:tagLst>
</file>

<file path=ppt/tags/tag297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52"/>
  <p:tag name="KSO_WM_TEMPLATE_CATEGORY" val="custom"/>
  <p:tag name="KSO_WM_SLIDE_INDEX" val="7"/>
  <p:tag name="KSO_WM_SLIDE_ID" val="custom20236352_7"/>
  <p:tag name="KSO_WM_TEMPLATE_MASTER_TYPE" val="0"/>
  <p:tag name="KSO_WM_SLIDE_LAYOUT" val="a_b_e"/>
  <p:tag name="KSO_WM_SLIDE_LAYOUT_CNT" val="1_1_1"/>
</p:tagLst>
</file>

<file path=ppt/tags/tag2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799_1*a*1"/>
  <p:tag name="KSO_WM_TEMPLATE_CATEGORY" val="diagram"/>
  <p:tag name="KSO_WM_TEMPLATE_INDEX" val="20231799"/>
  <p:tag name="KSO_WM_UNIT_LAYERLEVEL" val="1"/>
  <p:tag name="KSO_WM_TAG_VERSION" val="3.0"/>
  <p:tag name="KSO_WM_BEAUTIFY_FLAG" val="#wm#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29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07_2*l_h_i*1_1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3.45001220703125,&quot;width&quot;:854.4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DIAGRAM_VIRTUALLY_FRAME" val="{&quot;height&quot;:343.45001220703125,&quot;width&quot;:854.450012207031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07_2*l_h_f*1_1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2,&quot;transparency&quot;:0.8999999761581421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17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的观点。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301.xml><?xml version="1.0" encoding="utf-8"?>
<p:tagLst xmlns:p="http://schemas.openxmlformats.org/presentationml/2006/main">
  <p:tag name="KSO_WM_DIAGRAM_VIRTUALLY_FRAME" val="{&quot;height&quot;:343.45001220703125,&quot;width&quot;:854.450012207031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307_2*l_h_i*1_1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30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07_2*l_h_i*1_2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3.45001220703125,&quot;width&quot;:854.4500122070312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UNIT_USESOURCEFORMAT_APPLY" val="0"/>
</p:tagLst>
</file>

<file path=ppt/tags/tag303.xml><?xml version="1.0" encoding="utf-8"?>
<p:tagLst xmlns:p="http://schemas.openxmlformats.org/presentationml/2006/main">
  <p:tag name="KSO_WM_DIAGRAM_VIRTUALLY_FRAME" val="{&quot;height&quot;:343.45001220703125,&quot;width&quot;:854.450012207031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07_2*l_h_f*1_2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17"/>
  <p:tag name="KSO_WM_UNIT_PRESET_TEXT" val="单击此处添加文本具体内容，简明扼要地阐述您的观点。根据需要可酌情增减文字，以便观者准确地理解您传达的思想单击此处添加文本具体内容，简明扼要地阐述您的观点。以便观者准确地理解您传达的思想单击此处添加文本具体内容。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304.xml><?xml version="1.0" encoding="utf-8"?>
<p:tagLst xmlns:p="http://schemas.openxmlformats.org/presentationml/2006/main">
  <p:tag name="KSO_WM_DIAGRAM_VIRTUALLY_FRAME" val="{&quot;height&quot;:343.45001220703125,&quot;width&quot;:854.450012207031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307_2*l_h_i*1_2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UNIT_USESOURCEFORMAT_APPLY" val="0"/>
</p:tagLst>
</file>

<file path=ppt/tags/tag30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07_2*l_h_i*1_3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3.45001220703125,&quot;width&quot;:854.4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306.xml><?xml version="1.0" encoding="utf-8"?>
<p:tagLst xmlns:p="http://schemas.openxmlformats.org/presentationml/2006/main">
  <p:tag name="KSO_WM_DIAGRAM_VIRTUALLY_FRAME" val="{&quot;height&quot;:343.45001220703125,&quot;width&quot;:854.450012207031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07_2*l_h_f*1_3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17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。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307.xml><?xml version="1.0" encoding="utf-8"?>
<p:tagLst xmlns:p="http://schemas.openxmlformats.org/presentationml/2006/main">
  <p:tag name="KSO_WM_DIAGRAM_VIRTUALLY_FRAME" val="{&quot;height&quot;:343.45001220703125,&quot;width&quot;:854.450012207031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07_2*l_h_i*1_3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308.xml><?xml version="1.0" encoding="utf-8"?>
<p:tagLst xmlns:p="http://schemas.openxmlformats.org/presentationml/2006/main">
  <p:tag name="KSO_WM_SLIDE_ID" val="diagram20231799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6352"/>
  <p:tag name="KSO_WM_SLIDE_LAYOUT" val="a_l"/>
  <p:tag name="KSO_WM_SLIDE_LAYOUT_CNT" val="1_1"/>
  <p:tag name="KSO_WM_SLIDE_TYPE" val="text"/>
  <p:tag name="KSO_WM_SLIDE_SUBTYPE" val="diag"/>
  <p:tag name="KSO_WM_SLIDE_SIZE" val="850.4*375.51"/>
  <p:tag name="KSO_WM_SLIDE_POSITION" val="54.8*110.838"/>
  <p:tag name="KSO_WM_SPECIAL_SOURCE" val="bdnull"/>
</p:tagLst>
</file>

<file path=ppt/tags/tag3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376_1*a*1"/>
  <p:tag name="KSO_WM_TEMPLATE_CATEGORY" val="custom"/>
  <p:tag name="KSO_WM_TEMPLATE_INDEX" val="20233376"/>
  <p:tag name="KSO_WM_UNIT_LAYERLEVEL" val="1"/>
  <p:tag name="KSO_WM_TAG_VERSION" val="3.0"/>
  <p:tag name="KSO_WM_BEAUTIFY_FLAG" val="#wm#"/>
  <p:tag name="KSO_WM_UNIT_PRESET_TEXT" val="单击此处添加标题"/>
  <p:tag name="KSO_WM_UNIT_TEXT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76_1*i*1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76_1*i*2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3376_1*i*3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3376_1*i*4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314.xml><?xml version="1.0" encoding="utf-8"?>
<p:tagLst xmlns:p="http://schemas.openxmlformats.org/presentationml/2006/main">
  <p:tag name="KSO_WM_SLIDE_ID" val="custom20233376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6352"/>
  <p:tag name="KSO_WM_SLIDE_LAYOUT" val="a_f"/>
  <p:tag name="KSO_WM_SLIDE_LAYOUT_CNT" val="1_1"/>
  <p:tag name="KSO_WM_SLIDE_TYPE" val="text"/>
  <p:tag name="KSO_WM_SLIDE_SUBTYPE" val="pureTxt"/>
  <p:tag name="KSO_WM_SLIDE_SIZE" val="959*427"/>
  <p:tag name="KSO_WM_SLIDE_POSITION" val="0*42"/>
</p:tagLst>
</file>

<file path=ppt/tags/tag3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3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custom20231183_1*h_a*1_1"/>
  <p:tag name="KSO_WM_TEMPLATE_CATEGORY" val="custom"/>
  <p:tag name="KSO_WM_TEMPLATE_INDEX" val="20231183"/>
  <p:tag name="KSO_WM_UNIT_LAYERLEVEL" val="1_1"/>
  <p:tag name="KSO_WM_TAG_VERSION" val="3.0"/>
  <p:tag name="KSO_WM_UNIT_PRESET_TEXT" val="添加标题"/>
</p:tagLst>
</file>

<file path=ppt/tags/tag31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183_1*h_i*1_1"/>
  <p:tag name="KSO_WM_TEMPLATE_CATEGORY" val="custom"/>
  <p:tag name="KSO_WM_TEMPLATE_INDEX" val="20231183"/>
  <p:tag name="KSO_WM_UNIT_LAYERLEVEL" val="1_1"/>
  <p:tag name="KSO_WM_TAG_VERSION" val="3.0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6352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3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870_3*a*1"/>
  <p:tag name="KSO_WM_TEMPLATE_CATEGORY" val="diagram"/>
  <p:tag name="KSO_WM_TEMPLATE_INDEX" val="20231870"/>
  <p:tag name="KSO_WM_UNIT_LAYERLEVEL" val="1"/>
  <p:tag name="KSO_WM_TAG_VERSION" val="3.0"/>
  <p:tag name="KSO_WM_BEAUTIFY_FLAG" val="#wm#"/>
  <p:tag name="KSO_WM_UNIT_TEXT_TYPE" val="1"/>
  <p:tag name="KSO_WM_DIAGRAM_GROUP_CODE" val="l1-1"/>
  <p:tag name="KSO_WM_UNIT_PRESET_TEXT" val="单击此处添加页面标题"/>
  <p:tag name="KSO_WM_UNIT_TEXT_FILL_FORE_SCHEMECOLOR_INDEX" val="13"/>
  <p:tag name="KSO_WM_UNIT_TEXT_FILL_TYPE" val="1"/>
  <p:tag name="KSO_WM_UNIT_USESOURCEFORMAT_APPLY" val="0"/>
</p:tagLst>
</file>

<file path=ppt/tags/tag322.xml><?xml version="1.0" encoding="utf-8"?>
<p:tagLst xmlns:p="http://schemas.openxmlformats.org/presentationml/2006/main">
  <p:tag name="KSO_WM_DIAGRAM_VIRTUALLY_FRAME" val="{&quot;height&quot;:404.25,&quot;left&quot;:47.95,&quot;top&quot;:119,&quot;width&quot;:864.05}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870_3*l_h_i*1_1_1"/>
  <p:tag name="KSO_WM_TEMPLATE_CATEGORY" val="diagram"/>
  <p:tag name="KSO_WM_TEMPLATE_INDEX" val="2023187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04.25,&quot;left&quot;:47.95,&quot;top&quot;:119,&quot;width&quot;:864.05}"/>
  <p:tag name="KSO_WM_DIAGRAM_COLOR_MATCH_VALUE" val="{&quot;shape&quot;:{&quot;fill&quot;:{&quot;solid&quot;:{&quot;brightness&quot;:0.6000000238418579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0"/>
</p:tagLst>
</file>

<file path=ppt/tags/tag32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870_3*l_h_f*1_1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04.25,&quot;left&quot;:47.95,&quot;top&quot;:119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简明扼要地阐述您的观点。根据需要可酌情增减文字，以便观者准确地理解您传达的思想。简明扼要地阐述您的观点。"/>
  <p:tag name="KSO_WM_UNIT_TEXT_FILL_FORE_SCHEMECOLOR_INDEX" val="1"/>
  <p:tag name="KSO_WM_UNIT_TEXT_FILL_TYPE" val="1"/>
  <p:tag name="KSO_WM_UNIT_USESOURCEFORMAT_APPLY" val="0"/>
</p:tagLst>
</file>

<file path=ppt/tags/tag3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70_3*l_h_a*1_1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04.25,&quot;left&quot;:47.95,&quot;top&quot;:119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26.xml><?xml version="1.0" encoding="utf-8"?>
<p:tagLst xmlns:p="http://schemas.openxmlformats.org/presentationml/2006/main">
  <p:tag name="KSO_WM_DIAGRAM_VIRTUALLY_FRAME" val="{&quot;height&quot;:404.25,&quot;left&quot;:47.95,&quot;top&quot;:119,&quot;width&quot;:864.05}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870_3*l_h_i*1_2_1"/>
  <p:tag name="KSO_WM_TEMPLATE_CATEGORY" val="diagram"/>
  <p:tag name="KSO_WM_TEMPLATE_INDEX" val="2023187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04.25,&quot;left&quot;:47.95,&quot;top&quot;:119,&quot;width&quot;:864.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2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870_3*l_h_f*1_2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04.25,&quot;left&quot;:47.95,&quot;top&quot;:119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BEAUTIFY_FLAG" val="#wm#"/>
  <p:tag name="KSO_WM_UNIT_PRESET_TEXT" val="单击此处添加文本具体内容，简明扼要地阐述您的观点。以便观者准确地理解您传达的思想。简明扼要地阐述您的观点。"/>
  <p:tag name="KSO_WM_UNIT_USESOURCEFORMAT_APPLY" val="0"/>
</p:tagLst>
</file>

<file path=ppt/tags/tag3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70_3*l_h_a*1_2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04.25,&quot;left&quot;:47.95,&quot;top&quot;:119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单击添加标题"/>
  <p:tag name="KSO_WM_UNIT_USESOURCEFORMAT_APPLY" val="0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DIAGRAM_VIRTUALLY_FRAME" val="{&quot;height&quot;:404.25,&quot;left&quot;:47.95,&quot;top&quot;:119,&quot;width&quot;:864.05}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870_3*l_h_i*1_3_1"/>
  <p:tag name="KSO_WM_TEMPLATE_CATEGORY" val="diagram"/>
  <p:tag name="KSO_WM_TEMPLATE_INDEX" val="2023187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04.25,&quot;left&quot;:47.95,&quot;top&quot;:119,&quot;width&quot;:864.05}"/>
  <p:tag name="KSO_WM_DIAGRAM_COLOR_MATCH_VALUE" val="{&quot;shape&quot;:{&quot;fill&quot;:{&quot;solid&quot;:{&quot;brightness&quot;:0.6000000238418579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0"/>
</p:tagLst>
</file>

<file path=ppt/tags/tag3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870_3*l_h_f*1_3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04.25,&quot;left&quot;:47.95,&quot;top&quot;:119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简明扼要地阐述您的观点。根据需要可酌情增减文字，以便观者准确地理解您传达的思想。简明扼要地阐述您的观点。"/>
  <p:tag name="KSO_WM_UNIT_TEXT_FILL_FORE_SCHEMECOLOR_INDEX" val="1"/>
  <p:tag name="KSO_WM_UNIT_TEXT_FILL_TYPE" val="1"/>
  <p:tag name="KSO_WM_UNIT_USESOURCEFORMAT_APPLY" val="0"/>
</p:tagLst>
</file>

<file path=ppt/tags/tag3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870_3*l_h_a*1_3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04.25,&quot;left&quot;:47.95,&quot;top&quot;:119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34.xml><?xml version="1.0" encoding="utf-8"?>
<p:tagLst xmlns:p="http://schemas.openxmlformats.org/presentationml/2006/main">
  <p:tag name="KSO_WM_DIAGRAM_VIRTUALLY_FRAME" val="{&quot;height&quot;:404.25,&quot;left&quot;:47.95,&quot;top&quot;:119,&quot;width&quot;:864.05}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1870_3*l_h_i*1_4_1"/>
  <p:tag name="KSO_WM_TEMPLATE_CATEGORY" val="diagram"/>
  <p:tag name="KSO_WM_TEMPLATE_INDEX" val="2023187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04.25,&quot;left&quot;:47.95,&quot;top&quot;:119,&quot;width&quot;:864.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870_3*l_h_f*1_4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04.25,&quot;left&quot;:47.95,&quot;top&quot;:119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BEAUTIFY_FLAG" val="#wm#"/>
  <p:tag name="KSO_WM_UNIT_PRESET_TEXT" val="单击此处添加文本具体内容，简明扼要地阐述您的观点。以便观者准确地理解您传达的思想。简明扼要地阐述您的观点。"/>
  <p:tag name="KSO_WM_UNIT_USESOURCEFORMAT_APPLY" val="0"/>
</p:tagLst>
</file>

<file path=ppt/tags/tag3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870_3*l_h_a*1_4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04.25,&quot;left&quot;:47.95,&quot;top&quot;:119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单击添加标题"/>
  <p:tag name="KSO_WM_UNIT_USESOURCEFORMAT_APPLY" val="0"/>
</p:tagLst>
</file>

<file path=ppt/tags/tag338.xml><?xml version="1.0" encoding="utf-8"?>
<p:tagLst xmlns:p="http://schemas.openxmlformats.org/presentationml/2006/main">
  <p:tag name="KSO_WM_SLIDE_ID" val="diagram20231870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6352"/>
  <p:tag name="KSO_WM_SLIDE_TYPE" val="text"/>
  <p:tag name="KSO_WM_SLIDE_SUBTYPE" val="diag"/>
  <p:tag name="KSO_WM_SLIDE_SIZE" val="864.05*382.75"/>
  <p:tag name="KSO_WM_SLIDE_POSITION" val="47.95*119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870_3*a*1"/>
  <p:tag name="KSO_WM_TEMPLATE_CATEGORY" val="diagram"/>
  <p:tag name="KSO_WM_TEMPLATE_INDEX" val="20231870"/>
  <p:tag name="KSO_WM_UNIT_LAYERLEVEL" val="1"/>
  <p:tag name="KSO_WM_TAG_VERSION" val="3.0"/>
  <p:tag name="KSO_WM_BEAUTIFY_FLAG" val="#wm#"/>
  <p:tag name="KSO_WM_UNIT_TEXT_TYPE" val="1"/>
  <p:tag name="KSO_WM_DIAGRAM_GROUP_CODE" val="l1-1"/>
  <p:tag name="KSO_WM_UNIT_PRESET_TEXT" val="单击此处添加页面标题"/>
  <p:tag name="KSO_WM_UNIT_TEXT_FILL_FORE_SCHEMECOLOR_INDEX" val="13"/>
  <p:tag name="KSO_WM_UNIT_TEXT_FILL_TYPE" val="1"/>
  <p:tag name="KSO_WM_UNIT_USESOURCEFORMAT_APPLY" val="0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870_3*l_h_i*1_1_1"/>
  <p:tag name="KSO_WM_TEMPLATE_CATEGORY" val="diagram"/>
  <p:tag name="KSO_WM_TEMPLATE_INDEX" val="2023187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4.4999938964844,&quot;left&quot;:26.1,&quot;top&quot;:107.65,&quot;width&quot;:886.35}"/>
  <p:tag name="KSO_WM_DIAGRAM_COLOR_MATCH_VALUE" val="{&quot;shape&quot;:{&quot;fill&quot;:{&quot;solid&quot;:{&quot;brightness&quot;:0.6000000238418579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0"/>
</p:tagLst>
</file>

<file path=ppt/tags/tag34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870_3*l_h_f*1_1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4.4999938964844,&quot;left&quot;:26.1,&quot;top&quot;:107.65,&quot;width&quot;:88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简明扼要地阐述您的观点。根据需要可酌情增减文字，以便观者准确地理解您传达的思想。简明扼要地阐述您的观点。"/>
  <p:tag name="KSO_WM_UNIT_TEXT_FILL_FORE_SCHEMECOLOR_INDEX" val="1"/>
  <p:tag name="KSO_WM_UNIT_TEXT_FILL_TYPE" val="1"/>
  <p:tag name="KSO_WM_UNIT_USESOURCEFORMAT_APPLY" val="0"/>
</p:tagLst>
</file>

<file path=ppt/tags/tag3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70_3*l_h_a*1_1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4.4999938964844,&quot;left&quot;:26.1,&quot;top&quot;:107.65,&quot;width&quot;:88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870_3*l_h_i*1_2_1"/>
  <p:tag name="KSO_WM_TEMPLATE_CATEGORY" val="diagram"/>
  <p:tag name="KSO_WM_TEMPLATE_INDEX" val="2023187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4.4999938964844,&quot;left&quot;:26.1,&quot;top&quot;:107.65,&quot;width&quot;:886.3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870_3*l_h_f*1_2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4.4999938964844,&quot;left&quot;:26.1,&quot;top&quot;:107.65,&quot;width&quot;:88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BEAUTIFY_FLAG" val="#wm#"/>
  <p:tag name="KSO_WM_UNIT_PRESET_TEXT" val="单击此处添加文本具体内容，简明扼要地阐述您的观点。以便观者准确地理解您传达的思想。简明扼要地阐述您的观点。"/>
  <p:tag name="KSO_WM_UNIT_USESOURCEFORMAT_APPLY" val="0"/>
</p:tagLst>
</file>

<file path=ppt/tags/tag3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70_3*l_h_a*1_2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4.4999938964844,&quot;left&quot;:26.1,&quot;top&quot;:107.65,&quot;width&quot;:88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单击添加标题"/>
  <p:tag name="KSO_WM_UNIT_USESOURCEFORMAT_APPLY" val="0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870_3*l_h_i*1_3_1"/>
  <p:tag name="KSO_WM_TEMPLATE_CATEGORY" val="diagram"/>
  <p:tag name="KSO_WM_TEMPLATE_INDEX" val="2023187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4.4999938964844,&quot;left&quot;:26.1,&quot;top&quot;:107.65,&quot;width&quot;:886.35}"/>
  <p:tag name="KSO_WM_DIAGRAM_COLOR_MATCH_VALUE" val="{&quot;shape&quot;:{&quot;fill&quot;:{&quot;solid&quot;:{&quot;brightness&quot;:0.6000000238418579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0"/>
</p:tagLst>
</file>

<file path=ppt/tags/tag3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870_3*l_h_f*1_3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4.4999938964844,&quot;left&quot;:26.1,&quot;top&quot;:107.65,&quot;width&quot;:88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简明扼要地阐述您的观点。根据需要可酌情增减文字，以便观者准确地理解您传达的思想。简明扼要地阐述您的观点。"/>
  <p:tag name="KSO_WM_UNIT_TEXT_FILL_FORE_SCHEMECOLOR_INDEX" val="1"/>
  <p:tag name="KSO_WM_UNIT_TEXT_FILL_TYPE" val="1"/>
  <p:tag name="KSO_WM_UNIT_USESOURCEFORMAT_APPLY" val="0"/>
</p:tagLst>
</file>

<file path=ppt/tags/tag3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870_3*l_h_a*1_3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4.4999938964844,&quot;left&quot;:26.1,&quot;top&quot;:107.65,&quot;width&quot;:88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1870_3*l_h_i*1_4_1"/>
  <p:tag name="KSO_WM_TEMPLATE_CATEGORY" val="diagram"/>
  <p:tag name="KSO_WM_TEMPLATE_INDEX" val="2023187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4.4999938964844,&quot;left&quot;:26.1,&quot;top&quot;:107.65,&quot;width&quot;:886.3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870_3*l_h_f*1_4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4.4999938964844,&quot;left&quot;:26.1,&quot;top&quot;:107.65,&quot;width&quot;:88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BEAUTIFY_FLAG" val="#wm#"/>
  <p:tag name="KSO_WM_UNIT_PRESET_TEXT" val="单击此处添加文本具体内容，简明扼要地阐述您的观点。以便观者准确地理解您传达的思想。简明扼要地阐述您的观点。"/>
  <p:tag name="KSO_WM_UNIT_USESOURCEFORMAT_APPLY" val="0"/>
</p:tagLst>
</file>

<file path=ppt/tags/tag3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870_3*l_h_a*1_4_1"/>
  <p:tag name="KSO_WM_TEMPLATE_CATEGORY" val="diagram"/>
  <p:tag name="KSO_WM_TEMPLATE_INDEX" val="20231870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4.4999938964844,&quot;left&quot;:26.1,&quot;top&quot;:107.65,&quot;width&quot;:88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BEAUTIFY_FLAG" val="#wm#"/>
  <p:tag name="KSO_WM_UNIT_PRESET_TEXT" val="单击添加标题"/>
  <p:tag name="KSO_WM_UNIT_USESOURCEFORMAT_APPLY" val="0"/>
</p:tagLst>
</file>

<file path=ppt/tags/tag352.xml><?xml version="1.0" encoding="utf-8"?>
<p:tagLst xmlns:p="http://schemas.openxmlformats.org/presentationml/2006/main">
  <p:tag name="KSO_WM_SLIDE_ID" val="diagram20231870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6352"/>
  <p:tag name="KSO_WM_SLIDE_TYPE" val="text"/>
  <p:tag name="KSO_WM_SLIDE_SUBTYPE" val="diag"/>
  <p:tag name="KSO_WM_SLIDE_SIZE" val="864.05*382.75"/>
  <p:tag name="KSO_WM_SLIDE_POSITION" val="47.95*119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58_1*i*1"/>
  <p:tag name="KSO_WM_TEMPLATE_CATEGORY" val="custom"/>
  <p:tag name="KSO_WM_TEMPLATE_INDEX" val="20234958"/>
  <p:tag name="KSO_WM_UNIT_LAYERLEVEL" val="1"/>
  <p:tag name="KSO_WM_TAG_VERSION" val="3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8_1*i*2"/>
  <p:tag name="KSO_WM_TEMPLATE_CATEGORY" val="custom"/>
  <p:tag name="KSO_WM_TEMPLATE_INDEX" val="20234958"/>
  <p:tag name="KSO_WM_UNIT_LAYERLEVEL" val="1"/>
  <p:tag name="KSO_WM_TAG_VERSION" val="3.0"/>
  <p:tag name="KSO_WM_BEAUTIFY_FLAG" val="#wm#"/>
</p:tagLst>
</file>

<file path=ppt/tags/tag3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58_1*a*1"/>
  <p:tag name="KSO_WM_TEMPLATE_CATEGORY" val="custom"/>
  <p:tag name="KSO_WM_TEMPLATE_INDEX" val="20234958"/>
  <p:tag name="KSO_WM_UNIT_LAYERLEVEL" val="1"/>
  <p:tag name="KSO_WM_TAG_VERSION" val="3.0"/>
  <p:tag name="KSO_WM_BEAUTIFY_FLAG" val="#wm#"/>
  <p:tag name="KSO_WM_UNIT_VALUE" val="26"/>
  <p:tag name="KSO_WM_UNIT_TEXT_TYPE" val="1"/>
  <p:tag name="KSO_WM_UNIT_PRESET_TEXT" val="单击此处添加标题"/>
</p:tagLst>
</file>

<file path=ppt/tags/tag356.xml><?xml version="1.0" encoding="utf-8"?>
<p:tagLst xmlns:p="http://schemas.openxmlformats.org/presentationml/2006/main">
  <p:tag name="KSO_WM_SLIDE_ID" val="custom20234958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960*492"/>
  <p:tag name="KSO_WM_SLIDE_POSITION" val="0*47"/>
  <p:tag name="KSO_WM_TAG_VERSION" val="3.0"/>
  <p:tag name="KSO_WM_BEAUTIFY_FLAG" val="#wm#"/>
  <p:tag name="KSO_WM_TEMPLATE_CATEGORY" val="custom"/>
  <p:tag name="KSO_WM_TEMPLATE_INDEX" val="20236352"/>
  <p:tag name="KSO_WM_SLIDE_LAYOUT" val="a_f_α"/>
  <p:tag name="KSO_WM_SLIDE_LAYOUT_CNT" val="1_1_1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58_1*i*1"/>
  <p:tag name="KSO_WM_TEMPLATE_CATEGORY" val="custom"/>
  <p:tag name="KSO_WM_TEMPLATE_INDEX" val="20234958"/>
  <p:tag name="KSO_WM_UNIT_LAYERLEVEL" val="1"/>
  <p:tag name="KSO_WM_TAG_VERSION" val="3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8_1*i*2"/>
  <p:tag name="KSO_WM_TEMPLATE_CATEGORY" val="custom"/>
  <p:tag name="KSO_WM_TEMPLATE_INDEX" val="20234958"/>
  <p:tag name="KSO_WM_UNIT_LAYERLEVEL" val="1"/>
  <p:tag name="KSO_WM_TAG_VERSION" val="3.0"/>
  <p:tag name="KSO_WM_BEAUTIFY_FLAG" val="#wm#"/>
</p:tagLst>
</file>

<file path=ppt/tags/tag3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58_1*a*1"/>
  <p:tag name="KSO_WM_TEMPLATE_CATEGORY" val="custom"/>
  <p:tag name="KSO_WM_TEMPLATE_INDEX" val="20234958"/>
  <p:tag name="KSO_WM_UNIT_LAYERLEVEL" val="1"/>
  <p:tag name="KSO_WM_TAG_VERSION" val="3.0"/>
  <p:tag name="KSO_WM_BEAUTIFY_FLAG" val="#wm#"/>
  <p:tag name="KSO_WM_UNIT_VALUE" val="26"/>
  <p:tag name="KSO_WM_UNIT_TEXT_TYPE" val="1"/>
  <p:tag name="KSO_WM_UNIT_PRESET_TEXT" val="单击此处添加标题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SLIDE_ID" val="custom20234958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960*492"/>
  <p:tag name="KSO_WM_SLIDE_POSITION" val="0*47"/>
  <p:tag name="KSO_WM_TAG_VERSION" val="3.0"/>
  <p:tag name="KSO_WM_BEAUTIFY_FLAG" val="#wm#"/>
  <p:tag name="KSO_WM_TEMPLATE_CATEGORY" val="custom"/>
  <p:tag name="KSO_WM_TEMPLATE_INDEX" val="20236352"/>
  <p:tag name="KSO_WM_SLIDE_LAYOUT" val="a_f_α"/>
  <p:tag name="KSO_WM_SLIDE_LAYOUT_CNT" val="1_1_1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58_1*i*1"/>
  <p:tag name="KSO_WM_TEMPLATE_CATEGORY" val="custom"/>
  <p:tag name="KSO_WM_TEMPLATE_INDEX" val="20234958"/>
  <p:tag name="KSO_WM_UNIT_LAYERLEVEL" val="1"/>
  <p:tag name="KSO_WM_TAG_VERSION" val="3.0"/>
  <p:tag name="KSO_WM_BEAUTIFY_FLAG" val="#wm#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8_1*i*2"/>
  <p:tag name="KSO_WM_TEMPLATE_CATEGORY" val="custom"/>
  <p:tag name="KSO_WM_TEMPLATE_INDEX" val="20234958"/>
  <p:tag name="KSO_WM_UNIT_LAYERLEVEL" val="1"/>
  <p:tag name="KSO_WM_TAG_VERSION" val="3.0"/>
  <p:tag name="KSO_WM_BEAUTIFY_FLAG" val="#wm#"/>
</p:tagLst>
</file>

<file path=ppt/tags/tag3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58_1*a*1"/>
  <p:tag name="KSO_WM_TEMPLATE_CATEGORY" val="custom"/>
  <p:tag name="KSO_WM_TEMPLATE_INDEX" val="20234958"/>
  <p:tag name="KSO_WM_UNIT_LAYERLEVEL" val="1"/>
  <p:tag name="KSO_WM_TAG_VERSION" val="3.0"/>
  <p:tag name="KSO_WM_BEAUTIFY_FLAG" val="#wm#"/>
  <p:tag name="KSO_WM_UNIT_VALUE" val="26"/>
  <p:tag name="KSO_WM_UNIT_TEXT_TYPE" val="1"/>
  <p:tag name="KSO_WM_UNIT_PRESET_TEXT" val="单击此处添加标题"/>
</p:tagLst>
</file>

<file path=ppt/tags/tag364.xml><?xml version="1.0" encoding="utf-8"?>
<p:tagLst xmlns:p="http://schemas.openxmlformats.org/presentationml/2006/main">
  <p:tag name="KSO_WM_SLIDE_ID" val="custom20234958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960*492"/>
  <p:tag name="KSO_WM_SLIDE_POSITION" val="0*47"/>
  <p:tag name="KSO_WM_TAG_VERSION" val="3.0"/>
  <p:tag name="KSO_WM_BEAUTIFY_FLAG" val="#wm#"/>
  <p:tag name="KSO_WM_TEMPLATE_CATEGORY" val="custom"/>
  <p:tag name="KSO_WM_TEMPLATE_INDEX" val="20236352"/>
  <p:tag name="KSO_WM_SLIDE_LAYOUT" val="a_f_α"/>
  <p:tag name="KSO_WM_SLIDE_LAYOUT_CNT" val="1_1_1"/>
</p:tagLst>
</file>

<file path=ppt/tags/tag3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307_2*a*1"/>
  <p:tag name="KSO_WM_TEMPLATE_CATEGORY" val="diagram"/>
  <p:tag name="KSO_WM_TEMPLATE_INDEX" val="20231307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36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07_2*l_h_i*1_1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402.0500061035156,&quot;left&quot;:50.72499389648438,&quot;top&quot;:107.55,&quot;width&quot;:854.4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367.xml><?xml version="1.0" encoding="utf-8"?>
<p:tagLst xmlns:p="http://schemas.openxmlformats.org/presentationml/2006/main">
  <p:tag name="KSO_WM_DIAGRAM_VIRTUALLY_FRAME" val="{&quot;height&quot;:402.0500061035156,&quot;left&quot;:50.72499389648438,&quot;top&quot;:107.55,&quot;width&quot;:854.450012207031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07_2*l_h_f*1_1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2,&quot;transparency&quot;:0.8999999761581421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17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的观点。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368.xml><?xml version="1.0" encoding="utf-8"?>
<p:tagLst xmlns:p="http://schemas.openxmlformats.org/presentationml/2006/main">
  <p:tag name="KSO_WM_DIAGRAM_VIRTUALLY_FRAME" val="{&quot;height&quot;:402.0500061035156,&quot;left&quot;:50.72499389648438,&quot;top&quot;:107.55,&quot;width&quot;:854.450012207031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307_2*l_h_i*1_1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36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07_2*l_h_i*1_2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402.0500061035156,&quot;left&quot;:50.72499389648438,&quot;top&quot;:107.55,&quot;width&quot;:854.4500122070312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UNIT_USESOURCEFORMAT_APPLY" val="0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DIAGRAM_VIRTUALLY_FRAME" val="{&quot;height&quot;:402.0500061035156,&quot;left&quot;:50.72499389648438,&quot;top&quot;:107.55,&quot;width&quot;:854.450012207031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07_2*l_h_f*1_2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17"/>
  <p:tag name="KSO_WM_UNIT_PRESET_TEXT" val="单击此处添加文本具体内容，简明扼要地阐述您的观点。根据需要可酌情增减文字，以便观者准确地理解您传达的思想单击此处添加文本具体内容，简明扼要地阐述您的观点。以便观者准确地理解您传达的思想单击此处添加文本具体内容。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371.xml><?xml version="1.0" encoding="utf-8"?>
<p:tagLst xmlns:p="http://schemas.openxmlformats.org/presentationml/2006/main">
  <p:tag name="KSO_WM_DIAGRAM_VIRTUALLY_FRAME" val="{&quot;height&quot;:402.0500061035156,&quot;left&quot;:50.72499389648438,&quot;top&quot;:107.55,&quot;width&quot;:854.450012207031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307_2*l_h_i*1_2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UNIT_USESOURCEFORMAT_APPLY" val="0"/>
</p:tagLst>
</file>

<file path=ppt/tags/tag37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07_2*l_h_i*1_3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402.0500061035156,&quot;left&quot;:50.72499389648438,&quot;top&quot;:107.55,&quot;width&quot;:854.4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373.xml><?xml version="1.0" encoding="utf-8"?>
<p:tagLst xmlns:p="http://schemas.openxmlformats.org/presentationml/2006/main">
  <p:tag name="KSO_WM_DIAGRAM_VIRTUALLY_FRAME" val="{&quot;height&quot;:402.0500061035156,&quot;left&quot;:50.72499389648438,&quot;top&quot;:107.55,&quot;width&quot;:854.450012207031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07_2*l_h_f*1_3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17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。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374.xml><?xml version="1.0" encoding="utf-8"?>
<p:tagLst xmlns:p="http://schemas.openxmlformats.org/presentationml/2006/main">
  <p:tag name="KSO_WM_DIAGRAM_VIRTUALLY_FRAME" val="{&quot;height&quot;:402.0500061035156,&quot;left&quot;:50.72499389648438,&quot;top&quot;:107.55,&quot;width&quot;:854.450012207031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07_2*l_h_i*1_3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375.xml><?xml version="1.0" encoding="utf-8"?>
<p:tagLst xmlns:p="http://schemas.openxmlformats.org/presentationml/2006/main">
  <p:tag name="KSO_WM_SLIDE_ID" val="diagram20231307_2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3"/>
  <p:tag name="KSO_WM_SLIDE_INDEX" val="2"/>
  <p:tag name="KSO_WM_SLIDE_SIZE" val="853.3*343.45"/>
  <p:tag name="KSO_WM_SLIDE_POSITION" val="51.3*128.1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6352"/>
  <p:tag name="KSO_WM_SLIDE_LAYOUT" val="a_l"/>
  <p:tag name="KSO_WM_SLIDE_LAYOUT_CNT" val="1_1"/>
</p:tagLst>
</file>

<file path=ppt/tags/tag3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40492804_1*a*1"/>
  <p:tag name="KSO_WM_TEMPLATE_CATEGORY" val="custom"/>
  <p:tag name="KSO_WM_TEMPLATE_INDEX" val="40492804"/>
  <p:tag name="KSO_WM_UNIT_LAYERLEVEL" val="1"/>
  <p:tag name="KSO_WM_TAG_VERSION" val="3.0"/>
  <p:tag name="KSO_WM_BEAUTIFY_FLAG" val="#wm#"/>
  <p:tag name="KSO_WM_UNIT_VALUE" val="18"/>
  <p:tag name="KSO_WM_UNIT_PRESET_TEXT" val="单击此处&#13;添加页面标题内容"/>
  <p:tag name="KSO_WM_UNIT_TEXT_TYPE" val="1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40492804_1*i*1"/>
  <p:tag name="KSO_WM_TEMPLATE_CATEGORY" val="custom"/>
  <p:tag name="KSO_WM_TEMPLATE_INDEX" val="40492804"/>
  <p:tag name="KSO_WM_UNIT_LAYERLEVEL" val="1"/>
  <p:tag name="KSO_WM_TAG_VERSION" val="3.0"/>
  <p:tag name="KSO_WM_BEAUTIFY_FLAG" val="#wm#"/>
</p:tagLst>
</file>

<file path=ppt/tags/tag378.xml><?xml version="1.0" encoding="utf-8"?>
<p:tagLst xmlns:p="http://schemas.openxmlformats.org/presentationml/2006/main">
  <p:tag name="KSO_WM_BEAUTIFY_FLAG" val="#wm#"/>
  <p:tag name="KSO_WM_TEMPLATE_CATEGORY" val="custom"/>
  <p:tag name="KSO_WM_TEMPLATE_INDEX" val="20236352"/>
  <p:tag name="KSO_WM_SLIDE_ID" val="custom40492804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SLIDE_LAYOUT" val="a_d"/>
  <p:tag name="KSO_WM_SLIDE_LAYOUT_CNT" val="1_4"/>
  <p:tag name="KSO_WM_SLIDE_TYPE" val="text"/>
  <p:tag name="KSO_WM_SLIDE_SUBTYPE" val="picTxt"/>
  <p:tag name="KSO_WM_SLIDE_SIZE" val="978*384"/>
  <p:tag name="KSO_WM_SLIDE_POSITION" val="-67*81"/>
</p:tagLst>
</file>

<file path=ppt/tags/tag3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5161_2*a*1"/>
  <p:tag name="KSO_WM_TEMPLATE_CATEGORY" val="diagram"/>
  <p:tag name="KSO_WM_TEMPLATE_INDEX" val="20235161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DIAGRAM_VIRTUALLY_FRAME" val="{&quot;height&quot;:355.3,&quot;left&quot;:54.8,&quot;top&quot;:102.3,&quot;width&quot;:850.4}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161_2*l_h_i*1_1_1"/>
  <p:tag name="KSO_WM_TEMPLATE_CATEGORY" val="diagram"/>
  <p:tag name="KSO_WM_TEMPLATE_INDEX" val="20235161"/>
  <p:tag name="KSO_WM_UNIT_LAYERLEVEL" val="1_1_1"/>
  <p:tag name="KSO_WM_TAG_VERSION" val="3.0"/>
  <p:tag name="KSO_WM_BEAUTIFY_FLAG" val="#wm#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55.3,&quot;left&quot;:54.8,&quot;top&quot;:102.3,&quot;width&quot;:850.4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161_2*l_h_x*1_1_1"/>
  <p:tag name="KSO_WM_TEMPLATE_CATEGORY" val="diagram"/>
  <p:tag name="KSO_WM_TEMPLATE_INDEX" val="20235161"/>
  <p:tag name="KSO_WM_UNIT_LAYERLEVEL" val="1_1_1"/>
  <p:tag name="KSO_WM_TAG_VERSION" val="3.0"/>
  <p:tag name="KSO_WM_BEAUTIFY_FLAG" val="#wm#"/>
  <p:tag name="KSO_WM_UNIT_VALUE" val="51*51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55.3,&quot;left&quot;:54.8,&quot;top&quot;:102.3,&quot;width&quot;:850.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38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5161_2*l_h_f*1_1_1"/>
  <p:tag name="KSO_WM_TEMPLATE_CATEGORY" val="diagram"/>
  <p:tag name="KSO_WM_TEMPLATE_INDEX" val="20235161"/>
  <p:tag name="KSO_WM_UNIT_LAYERLEVEL" val="1_1_1"/>
  <p:tag name="KSO_WM_TAG_VERSION" val="3.0"/>
  <p:tag name="KSO_WM_UNIT_VALUE" val="160"/>
  <p:tag name="KSO_WM_DIAGRAM_MAX_ITEMCNT" val="4"/>
  <p:tag name="KSO_WM_DIAGRAM_MIN_ITEMCNT" val="2"/>
  <p:tag name="KSO_WM_DIAGRAM_VIRTUALLY_FRAME" val="{&quot;height&quot;:355.3,&quot;left&quot;:54.8,&quot;top&quot;:102.3,&quot;width&quot;:85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。单击此处添加文本具体内容，简明扼要地阐述您的观点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84.xml><?xml version="1.0" encoding="utf-8"?>
<p:tagLst xmlns:p="http://schemas.openxmlformats.org/presentationml/2006/main">
  <p:tag name="KSO_WM_DIAGRAM_VIRTUALLY_FRAME" val="{&quot;height&quot;:355.3,&quot;left&quot;:54.8,&quot;top&quot;:102.3,&quot;width&quot;:850.4}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161_2*l_h_i*1_3_1"/>
  <p:tag name="KSO_WM_TEMPLATE_CATEGORY" val="diagram"/>
  <p:tag name="KSO_WM_TEMPLATE_INDEX" val="20235161"/>
  <p:tag name="KSO_WM_UNIT_LAYERLEVEL" val="1_1_1"/>
  <p:tag name="KSO_WM_TAG_VERSION" val="3.0"/>
  <p:tag name="KSO_WM_BEAUTIFY_FLAG" val="#wm#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55.3,&quot;left&quot;:54.8,&quot;top&quot;:102.3,&quot;width&quot;:850.4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161_2*l_h_x*1_3_1"/>
  <p:tag name="KSO_WM_TEMPLATE_CATEGORY" val="diagram"/>
  <p:tag name="KSO_WM_TEMPLATE_INDEX" val="20235161"/>
  <p:tag name="KSO_WM_UNIT_LAYERLEVEL" val="1_1_1"/>
  <p:tag name="KSO_WM_TAG_VERSION" val="3.0"/>
  <p:tag name="KSO_WM_BEAUTIFY_FLAG" val="#wm#"/>
  <p:tag name="KSO_WM_UNIT_VALUE" val="59*59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55.3,&quot;left&quot;:54.8,&quot;top&quot;:102.3,&quot;width&quot;:850.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38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5161_2*l_h_f*1_3_1"/>
  <p:tag name="KSO_WM_TEMPLATE_CATEGORY" val="diagram"/>
  <p:tag name="KSO_WM_TEMPLATE_INDEX" val="20235161"/>
  <p:tag name="KSO_WM_UNIT_LAYERLEVEL" val="1_1_1"/>
  <p:tag name="KSO_WM_TAG_VERSION" val="3.0"/>
  <p:tag name="KSO_WM_UNIT_VALUE" val="160"/>
  <p:tag name="KSO_WM_DIAGRAM_MAX_ITEMCNT" val="4"/>
  <p:tag name="KSO_WM_DIAGRAM_MIN_ITEMCNT" val="2"/>
  <p:tag name="KSO_WM_DIAGRAM_VIRTUALLY_FRAME" val="{&quot;height&quot;:355.3,&quot;left&quot;:54.8,&quot;top&quot;:102.3,&quot;width&quot;:85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。单击此处添加文本具体内容，简明扼要地阐述您的观点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161_2*l_h_i*1_3_2"/>
  <p:tag name="KSO_WM_TEMPLATE_CATEGORY" val="diagram"/>
  <p:tag name="KSO_WM_TEMPLATE_INDEX" val="20235161"/>
  <p:tag name="KSO_WM_UNIT_LAYERLEVEL" val="1_1_1"/>
  <p:tag name="KSO_WM_TAG_VERSION" val="3.0"/>
  <p:tag name="KSO_WM_BEAUTIFY_FLAG" val="#wm#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4"/>
  <p:tag name="KSO_WM_DIAGRAM_MIN_ITEMCNT" val="2"/>
  <p:tag name="KSO_WM_DIAGRAM_VIRTUALLY_FRAME" val="{&quot;height&quot;:355.3,&quot;left&quot;:54.8,&quot;top&quot;:102.3,&quot;width&quot;:850.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389.xml><?xml version="1.0" encoding="utf-8"?>
<p:tagLst xmlns:p="http://schemas.openxmlformats.org/presentationml/2006/main">
  <p:tag name="KSO_WM_DIAGRAM_VIRTUALLY_FRAME" val="{&quot;height&quot;:355.3,&quot;left&quot;:54.8,&quot;top&quot;:102.3,&quot;width&quot;:850.4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161_2*l_h_i*1_2_1"/>
  <p:tag name="KSO_WM_TEMPLATE_CATEGORY" val="diagram"/>
  <p:tag name="KSO_WM_TEMPLATE_INDEX" val="20235161"/>
  <p:tag name="KSO_WM_UNIT_LAYERLEVEL" val="1_1_1"/>
  <p:tag name="KSO_WM_TAG_VERSION" val="3.0"/>
  <p:tag name="KSO_WM_BEAUTIFY_FLAG" val="#wm#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55.3,&quot;left&quot;:54.8,&quot;top&quot;:102.3,&quot;width&quot;:850.4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161_2*l_h_x*1_2_1"/>
  <p:tag name="KSO_WM_TEMPLATE_CATEGORY" val="diagram"/>
  <p:tag name="KSO_WM_TEMPLATE_INDEX" val="20235161"/>
  <p:tag name="KSO_WM_UNIT_LAYERLEVEL" val="1_1_1"/>
  <p:tag name="KSO_WM_TAG_VERSION" val="3.0"/>
  <p:tag name="KSO_WM_BEAUTIFY_FLAG" val="#wm#"/>
  <p:tag name="KSO_WM_UNIT_VALUE" val="59*59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55.3,&quot;left&quot;:54.8,&quot;top&quot;:102.3,&quot;width&quot;:850.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39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5161_2*l_h_f*1_2_1"/>
  <p:tag name="KSO_WM_TEMPLATE_CATEGORY" val="diagram"/>
  <p:tag name="KSO_WM_TEMPLATE_INDEX" val="20235161"/>
  <p:tag name="KSO_WM_UNIT_LAYERLEVEL" val="1_1_1"/>
  <p:tag name="KSO_WM_TAG_VERSION" val="3.0"/>
  <p:tag name="KSO_WM_UNIT_VALUE" val="160"/>
  <p:tag name="KSO_WM_DIAGRAM_MAX_ITEMCNT" val="4"/>
  <p:tag name="KSO_WM_DIAGRAM_MIN_ITEMCNT" val="2"/>
  <p:tag name="KSO_WM_DIAGRAM_VIRTUALLY_FRAME" val="{&quot;height&quot;:355.3,&quot;left&quot;:54.8,&quot;top&quot;:102.3,&quot;width&quot;:850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。单击此处添加文本具体内容，简明扼要地阐述您的观点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161_2*l_h_i*1_2_2"/>
  <p:tag name="KSO_WM_TEMPLATE_CATEGORY" val="diagram"/>
  <p:tag name="KSO_WM_TEMPLATE_INDEX" val="20235161"/>
  <p:tag name="KSO_WM_UNIT_LAYERLEVEL" val="1_1_1"/>
  <p:tag name="KSO_WM_TAG_VERSION" val="3.0"/>
  <p:tag name="KSO_WM_BEAUTIFY_FLAG" val="#wm#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4"/>
  <p:tag name="KSO_WM_DIAGRAM_MIN_ITEMCNT" val="2"/>
  <p:tag name="KSO_WM_DIAGRAM_VIRTUALLY_FRAME" val="{&quot;height&quot;:355.3,&quot;left&quot;:54.8,&quot;top&quot;:102.3,&quot;width&quot;:850.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394.xml><?xml version="1.0" encoding="utf-8"?>
<p:tagLst xmlns:p="http://schemas.openxmlformats.org/presentationml/2006/main">
  <p:tag name="KSO_WM_SLIDE_ID" val="diagram20235161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custom"/>
  <p:tag name="KSO_WM_TEMPLATE_INDEX" val="20236352"/>
  <p:tag name="KSO_WM_SLIDE_TYPE" val="text"/>
  <p:tag name="KSO_WM_SLIDE_SUBTYPE" val="diag"/>
  <p:tag name="KSO_WM_SLIDE_SIZE" val="850.4*388.95"/>
  <p:tag name="KSO_WM_SLIDE_POSITION" val="54.8*112.7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58_1*a*1"/>
  <p:tag name="KSO_WM_TEMPLATE_CATEGORY" val="custom"/>
  <p:tag name="KSO_WM_TEMPLATE_INDEX" val="20234958"/>
  <p:tag name="KSO_WM_UNIT_LAYERLEVEL" val="1"/>
  <p:tag name="KSO_WM_TAG_VERSION" val="3.0"/>
  <p:tag name="KSO_WM_BEAUTIFY_FLAG" val="#wm#"/>
  <p:tag name="KSO_WM_UNIT_VALUE" val="26"/>
  <p:tag name="KSO_WM_UNIT_TEXT_TYPE" val="1"/>
  <p:tag name="KSO_WM_UNIT_PRESET_TEXT" val="单击此处添加标题"/>
</p:tagLst>
</file>

<file path=ppt/tags/tag396.xml><?xml version="1.0" encoding="utf-8"?>
<p:tagLst xmlns:p="http://schemas.openxmlformats.org/presentationml/2006/main">
  <p:tag name="KSO_WM_SLIDE_ID" val="custom20234958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960*492"/>
  <p:tag name="KSO_WM_SLIDE_POSITION" val="0*47"/>
  <p:tag name="KSO_WM_TAG_VERSION" val="3.0"/>
  <p:tag name="KSO_WM_BEAUTIFY_FLAG" val="#wm#"/>
  <p:tag name="KSO_WM_TEMPLATE_CATEGORY" val="custom"/>
  <p:tag name="KSO_WM_TEMPLATE_INDEX" val="20236352"/>
  <p:tag name="KSO_WM_SLIDE_LAYOUT" val="a_f_α"/>
  <p:tag name="KSO_WM_SLIDE_LAYOUT_CNT" val="1_1_1"/>
</p:tagLst>
</file>

<file path=ppt/tags/tag39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376_1*a*1"/>
  <p:tag name="KSO_WM_TEMPLATE_CATEGORY" val="custom"/>
  <p:tag name="KSO_WM_TEMPLATE_INDEX" val="20233376"/>
  <p:tag name="KSO_WM_UNIT_LAYERLEVEL" val="1"/>
  <p:tag name="KSO_WM_TAG_VERSION" val="3.0"/>
  <p:tag name="KSO_WM_BEAUTIFY_FLAG" val="#wm#"/>
  <p:tag name="KSO_WM_UNIT_PRESET_TEXT" val="单击此处添加标题"/>
  <p:tag name="KSO_WM_UNIT_TEXT_TYPE" val="1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76_1*i*1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76_1*i*2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3376_1*i*3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3376_1*i*4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02.xml><?xml version="1.0" encoding="utf-8"?>
<p:tagLst xmlns:p="http://schemas.openxmlformats.org/presentationml/2006/main">
  <p:tag name="KSO_WM_SLIDE_ID" val="custom20233376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6352"/>
  <p:tag name="KSO_WM_SLIDE_LAYOUT" val="a_f"/>
  <p:tag name="KSO_WM_SLIDE_LAYOUT_CNT" val="1_1"/>
  <p:tag name="KSO_WM_SLIDE_TYPE" val="text"/>
  <p:tag name="KSO_WM_SLIDE_SUBTYPE" val="pureTxt"/>
  <p:tag name="KSO_WM_SLIDE_SIZE" val="959*427"/>
  <p:tag name="KSO_WM_SLIDE_POSITION" val="0*42"/>
</p:tagLst>
</file>

<file path=ppt/tags/tag4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376_1*a*1"/>
  <p:tag name="KSO_WM_TEMPLATE_CATEGORY" val="custom"/>
  <p:tag name="KSO_WM_TEMPLATE_INDEX" val="20233376"/>
  <p:tag name="KSO_WM_UNIT_LAYERLEVEL" val="1"/>
  <p:tag name="KSO_WM_TAG_VERSION" val="3.0"/>
  <p:tag name="KSO_WM_BEAUTIFY_FLAG" val="#wm#"/>
  <p:tag name="KSO_WM_UNIT_PRESET_TEXT" val="单击此处添加标题"/>
  <p:tag name="KSO_WM_UNIT_TEXT_TYPE" val="1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76_1*i*1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76_1*i*2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3376_1*i*3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3376_1*i*4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08.xml><?xml version="1.0" encoding="utf-8"?>
<p:tagLst xmlns:p="http://schemas.openxmlformats.org/presentationml/2006/main">
  <p:tag name="KSO_WM_SLIDE_ID" val="custom20233376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6352"/>
  <p:tag name="KSO_WM_SLIDE_LAYOUT" val="a_f"/>
  <p:tag name="KSO_WM_SLIDE_LAYOUT_CNT" val="1_1"/>
  <p:tag name="KSO_WM_SLIDE_TYPE" val="text"/>
  <p:tag name="KSO_WM_SLIDE_SUBTYPE" val="pureTxt"/>
  <p:tag name="KSO_WM_SLIDE_SIZE" val="959*427"/>
  <p:tag name="KSO_WM_SLIDE_POSITION" val="0*42"/>
</p:tagLst>
</file>

<file path=ppt/tags/tag4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376_1*a*1"/>
  <p:tag name="KSO_WM_TEMPLATE_CATEGORY" val="custom"/>
  <p:tag name="KSO_WM_TEMPLATE_INDEX" val="20233376"/>
  <p:tag name="KSO_WM_UNIT_LAYERLEVEL" val="1"/>
  <p:tag name="KSO_WM_TAG_VERSION" val="3.0"/>
  <p:tag name="KSO_WM_BEAUTIFY_FLAG" val="#wm#"/>
  <p:tag name="KSO_WM_UNIT_PRESET_TEXT" val="单击此处添加标题"/>
  <p:tag name="KSO_WM_UNIT_TEXT_TYPE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76_1*i*2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3376_1*i*3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12.xml><?xml version="1.0" encoding="utf-8"?>
<p:tagLst xmlns:p="http://schemas.openxmlformats.org/presentationml/2006/main">
  <p:tag name="KSO_WM_SLIDE_ID" val="custom20233376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6352"/>
  <p:tag name="KSO_WM_SLIDE_LAYOUT" val="a_f"/>
  <p:tag name="KSO_WM_SLIDE_LAYOUT_CNT" val="1_1"/>
  <p:tag name="KSO_WM_SLIDE_TYPE" val="text"/>
  <p:tag name="KSO_WM_SLIDE_SUBTYPE" val="pureTxt"/>
  <p:tag name="KSO_WM_SLIDE_SIZE" val="959*427"/>
  <p:tag name="KSO_WM_SLIDE_POSITION" val="0*42"/>
</p:tagLst>
</file>

<file path=ppt/tags/tag4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20231773_1*a*1"/>
  <p:tag name="KSO_WM_TEMPLATE_CATEGORY" val="custom"/>
  <p:tag name="KSO_WM_TEMPLATE_INDEX" val="20231773"/>
  <p:tag name="KSO_WM_UNIT_LAYERLEVEL" val="1"/>
  <p:tag name="KSO_WM_TAG_VERSION" val="3.0"/>
  <p:tag name="KSO_WM_UNIT_VALUE" val="30"/>
  <p:tag name="KSO_WM_DIAGRAM_GROUP_CODE" val="l1-1"/>
  <p:tag name="KSO_WM_UNIT_PRESET_TEXT" val="单击此处添加页面的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1773_1*i*1"/>
  <p:tag name="KSO_WM_TEMPLATE_CATEGORY" val="custom"/>
  <p:tag name="KSO_WM_TEMPLATE_INDEX" val="20231773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415.xml><?xml version="1.0" encoding="utf-8"?>
<p:tagLst xmlns:p="http://schemas.openxmlformats.org/presentationml/2006/main">
  <p:tag name="KSO_WM_UNIT_VALUE" val="1908*107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73_1*d*1"/>
  <p:tag name="KSO_WM_TEMPLATE_CATEGORY" val="custom"/>
  <p:tag name="KSO_WM_TEMPLATE_INDEX" val="20231773"/>
  <p:tag name="KSO_WM_UNIT_LAYERLEVEL" val="1"/>
  <p:tag name="KSO_WM_TAG_VERSION" val="3.0"/>
  <p:tag name="KSO_WM_BEAUTIFY_FLAG" val="#wm#"/>
  <p:tag name="KSO_WM_UNIT_LINE_FORE_SCHEMECOLOR_INDEX" val="1"/>
  <p:tag name="KSO_WM_UNIT_LINE_FILL_TYPE" val="2"/>
  <p:tag name="KSO_WM_UNIT_USESOURCEFORMAT_APPLY" val="0"/>
  <p:tag name="KSO_WM_UNIT_PICTURE_SUBTYPE" val="b"/>
  <p:tag name="KSO_WM_UNIT_FILL_FORE_SCHEMECOLOR_INDEX" val="5"/>
  <p:tag name="KSO_WM_UNIT_FILL_TYPE" val="1"/>
</p:tagLst>
</file>

<file path=ppt/tags/tag4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20231773_1*a*1"/>
  <p:tag name="KSO_WM_TEMPLATE_CATEGORY" val="custom"/>
  <p:tag name="KSO_WM_TEMPLATE_INDEX" val="20231773"/>
  <p:tag name="KSO_WM_UNIT_LAYERLEVEL" val="1"/>
  <p:tag name="KSO_WM_TAG_VERSION" val="3.0"/>
  <p:tag name="KSO_WM_UNIT_VALUE" val="30"/>
  <p:tag name="KSO_WM_DIAGRAM_GROUP_CODE" val="l1-1"/>
  <p:tag name="KSO_WM_UNIT_PRESET_TEXT" val="单击此处添加页面的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417.xml><?xml version="1.0" encoding="utf-8"?>
<p:tagLst xmlns:p="http://schemas.openxmlformats.org/presentationml/2006/main">
  <p:tag name="KSO_WM_SLIDE_ID" val="custom20231773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6352"/>
  <p:tag name="KSO_WM_SLIDE_TYPE" val="text"/>
  <p:tag name="KSO_WM_SLIDE_SUBTYPE" val="picTxt"/>
  <p:tag name="KSO_WM_SLIDE_SIZE" val="552.944*360.15"/>
  <p:tag name="KSO_WM_SLIDE_POSITION" val="49.2*134.0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4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40492804_1*a*1"/>
  <p:tag name="KSO_WM_TEMPLATE_CATEGORY" val="custom"/>
  <p:tag name="KSO_WM_TEMPLATE_INDEX" val="40492804"/>
  <p:tag name="KSO_WM_UNIT_LAYERLEVEL" val="1"/>
  <p:tag name="KSO_WM_TAG_VERSION" val="3.0"/>
  <p:tag name="KSO_WM_BEAUTIFY_FLAG" val="#wm#"/>
  <p:tag name="KSO_WM_UNIT_VALUE" val="18"/>
  <p:tag name="KSO_WM_UNIT_PRESET_TEXT" val="单击此处&#13;添加页面标题内容"/>
  <p:tag name="KSO_WM_UNIT_TEXT_TYPE" val="1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40492804_1*i*1"/>
  <p:tag name="KSO_WM_TEMPLATE_CATEGORY" val="custom"/>
  <p:tag name="KSO_WM_TEMPLATE_INDEX" val="40492804"/>
  <p:tag name="KSO_WM_UNIT_LAYERLEVEL" val="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#wm#"/>
  <p:tag name="KSO_WM_TEMPLATE_CATEGORY" val="custom"/>
  <p:tag name="KSO_WM_TEMPLATE_INDEX" val="20236352"/>
  <p:tag name="KSO_WM_SLIDE_ID" val="custom40492804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SLIDE_LAYOUT" val="a_d"/>
  <p:tag name="KSO_WM_SLIDE_LAYOUT_CNT" val="1_4"/>
  <p:tag name="KSO_WM_SLIDE_TYPE" val="text"/>
  <p:tag name="KSO_WM_SLIDE_SUBTYPE" val="picTxt"/>
  <p:tag name="KSO_WM_SLIDE_SIZE" val="978*384"/>
  <p:tag name="KSO_WM_SLIDE_POSITION" val="-67*81"/>
</p:tagLst>
</file>

<file path=ppt/tags/tag4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799_1*a*1"/>
  <p:tag name="KSO_WM_TEMPLATE_CATEGORY" val="diagram"/>
  <p:tag name="KSO_WM_TEMPLATE_INDEX" val="20231799"/>
  <p:tag name="KSO_WM_UNIT_LAYERLEVEL" val="1"/>
  <p:tag name="KSO_WM_TAG_VERSION" val="3.0"/>
  <p:tag name="KSO_WM_BEAUTIFY_FLAG" val="#wm#"/>
  <p:tag name="KSO_WM_UNIT_PRESET_TEXT" val="单击此处添加标题"/>
  <p:tag name="KSO_WM_UNIT_TEXT_FILL_FORE_SCHEMECOLOR_INDEX" val="13"/>
  <p:tag name="KSO_WM_UNIT_TEXT_FILL_TYPE" val="1"/>
  <p:tag name="KSO_WM_UNIT_USESOURCEFORMAT_APPLY" val="0"/>
</p:tagLst>
</file>

<file path=ppt/tags/tag4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07_2*l_h_i*1_1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3.45001220703125,&quot;width&quot;:854.4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423.xml><?xml version="1.0" encoding="utf-8"?>
<p:tagLst xmlns:p="http://schemas.openxmlformats.org/presentationml/2006/main">
  <p:tag name="KSO_WM_DIAGRAM_VIRTUALLY_FRAME" val="{&quot;height&quot;:343.45001220703125,&quot;width&quot;:854.450012207031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07_2*l_h_f*1_1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2,&quot;transparency&quot;:0.8999999761581421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17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的观点。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424.xml><?xml version="1.0" encoding="utf-8"?>
<p:tagLst xmlns:p="http://schemas.openxmlformats.org/presentationml/2006/main">
  <p:tag name="KSO_WM_DIAGRAM_VIRTUALLY_FRAME" val="{&quot;height&quot;:343.45001220703125,&quot;width&quot;:854.450012207031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307_2*l_h_i*1_1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42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07_2*l_h_i*1_2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3.45001220703125,&quot;width&quot;:854.4500122070312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UNIT_USESOURCEFORMAT_APPLY" val="0"/>
</p:tagLst>
</file>

<file path=ppt/tags/tag426.xml><?xml version="1.0" encoding="utf-8"?>
<p:tagLst xmlns:p="http://schemas.openxmlformats.org/presentationml/2006/main">
  <p:tag name="KSO_WM_DIAGRAM_VIRTUALLY_FRAME" val="{&quot;height&quot;:343.45001220703125,&quot;width&quot;:854.450012207031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07_2*l_h_f*1_2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17"/>
  <p:tag name="KSO_WM_UNIT_PRESET_TEXT" val="单击此处添加文本具体内容，简明扼要地阐述您的观点。根据需要可酌情增减文字，以便观者准确地理解您传达的思想单击此处添加文本具体内容，简明扼要地阐述您的观点。以便观者准确地理解您传达的思想单击此处添加文本具体内容。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427.xml><?xml version="1.0" encoding="utf-8"?>
<p:tagLst xmlns:p="http://schemas.openxmlformats.org/presentationml/2006/main">
  <p:tag name="KSO_WM_DIAGRAM_VIRTUALLY_FRAME" val="{&quot;height&quot;:343.45001220703125,&quot;width&quot;:854.450012207031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307_2*l_h_i*1_2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UNIT_USESOURCEFORMAT_APPLY" val="0"/>
</p:tagLst>
</file>

<file path=ppt/tags/tag42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07_2*l_h_i*1_3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3.45001220703125,&quot;width&quot;:854.4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429.xml><?xml version="1.0" encoding="utf-8"?>
<p:tagLst xmlns:p="http://schemas.openxmlformats.org/presentationml/2006/main">
  <p:tag name="KSO_WM_DIAGRAM_VIRTUALLY_FRAME" val="{&quot;height&quot;:343.45001220703125,&quot;width&quot;:854.450012207031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07_2*l_h_f*1_3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17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。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DIAGRAM_VIRTUALLY_FRAME" val="{&quot;height&quot;:343.45001220703125,&quot;width&quot;:854.450012207031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07_2*l_h_i*1_3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431.xml><?xml version="1.0" encoding="utf-8"?>
<p:tagLst xmlns:p="http://schemas.openxmlformats.org/presentationml/2006/main">
  <p:tag name="KSO_WM_SLIDE_ID" val="diagram20231799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6352"/>
  <p:tag name="KSO_WM_SLIDE_LAYOUT" val="a_l"/>
  <p:tag name="KSO_WM_SLIDE_LAYOUT_CNT" val="1_1"/>
  <p:tag name="KSO_WM_SLIDE_TYPE" val="text"/>
  <p:tag name="KSO_WM_SLIDE_SUBTYPE" val="diag"/>
  <p:tag name="KSO_WM_SLIDE_SIZE" val="850.4*375.51"/>
  <p:tag name="KSO_WM_SLIDE_POSITION" val="54.8*110.838"/>
  <p:tag name="KSO_WM_SPECIAL_SOURCE" val="bdnull"/>
</p:tagLst>
</file>

<file path=ppt/tags/tag4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376_1*a*1"/>
  <p:tag name="KSO_WM_TEMPLATE_CATEGORY" val="custom"/>
  <p:tag name="KSO_WM_TEMPLATE_INDEX" val="20233376"/>
  <p:tag name="KSO_WM_UNIT_LAYERLEVEL" val="1"/>
  <p:tag name="KSO_WM_TAG_VERSION" val="3.0"/>
  <p:tag name="KSO_WM_BEAUTIFY_FLAG" val="#wm#"/>
  <p:tag name="KSO_WM_UNIT_PRESET_TEXT" val="单击此处添加标题"/>
  <p:tag name="KSO_WM_UNIT_TEXT_TYPE" val="1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76_1*i*1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76_1*i*2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3376_1*i*3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3376_1*i*4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37.xml><?xml version="1.0" encoding="utf-8"?>
<p:tagLst xmlns:p="http://schemas.openxmlformats.org/presentationml/2006/main">
  <p:tag name="RESOURCEID" val="636440342935487115"/>
  <p:tag name="SCENEID" val="Unkown"/>
  <p:tag name="SCENELINKIDS" val="2|3"/>
  <p:tag name="ANIMSTRING" val="06845e1e48f104eaaa8e41c400262d67"/>
  <p:tag name="SCENESHAPETYPE" val="SceneShape"/>
  <p:tag name="SCENESHAPESUBTYPE" val="SceneSimpleShape"/>
  <p:tag name="SCENECOLOR-TEXT" val="Color_Theme"/>
  <p:tag name="SCENECOLOR-TEXT-VALUE" val="2"/>
  <p:tag name="KSO_WM_UNIT_HIGHLIGHT" val="0"/>
  <p:tag name="KSO_WM_UNIT_COMPATIBLE" val="0"/>
  <p:tag name="KSO_WM_UNIT_DIAGRAM_ISNUMVISUAL" val="0"/>
  <p:tag name="KSO_WM_UNIT_DIAGRAM_ISREFERUNIT" val="0"/>
  <p:tag name="KSO_WM_UNIT_SUBTYPE" val="f"/>
  <p:tag name="KSO_WM_UNIT_ID" val="mixed20200373_1*i*2"/>
  <p:tag name="KSO_WM_TEMPLATE_CATEGORY" val="mixed"/>
  <p:tag name="KSO_WM_TEMPLATE_INDEX" val="20200373"/>
  <p:tag name="KSO_WM_UNIT_LAYERLEVEL" val="1"/>
  <p:tag name="KSO_WM_TAG_VERSION" val="1.0"/>
  <p:tag name="KSO_WM_BEAUTIFY_FLAG" val="#wm#"/>
  <p:tag name="KSO_WM_UNIT_TYPE" val="i"/>
  <p:tag name="KSO_WM_UNIT_INDEX" val="2"/>
  <p:tag name="PA" val="v5.2.3"/>
  <p:tag name="KSO_WM_DECORATE_TAGETSHAPES_IDS" val="2"/>
</p:tagLst>
</file>

<file path=ppt/tags/tag438.xml><?xml version="1.0" encoding="utf-8"?>
<p:tagLst xmlns:p="http://schemas.openxmlformats.org/presentationml/2006/main">
  <p:tag name="KSO_WM_SLIDE_ID" val="custom20233376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6352"/>
  <p:tag name="KSO_WM_SLIDE_LAYOUT" val="a_f"/>
  <p:tag name="KSO_WM_SLIDE_LAYOUT_CNT" val="1_1"/>
  <p:tag name="KSO_WM_SLIDE_TYPE" val="text"/>
  <p:tag name="KSO_WM_SLIDE_SUBTYPE" val="pureTxt"/>
  <p:tag name="KSO_WM_SLIDE_SIZE" val="959*427"/>
  <p:tag name="KSO_WM_SLIDE_POSITION" val="0*42"/>
</p:tagLst>
</file>

<file path=ppt/tags/tag43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727_1*a*1"/>
  <p:tag name="KSO_WM_TEMPLATE_CATEGORY" val="custom"/>
  <p:tag name="KSO_WM_TEMPLATE_INDEX" val="20231727"/>
  <p:tag name="KSO_WM_UNIT_LAYERLEVEL" val="1"/>
  <p:tag name="KSO_WM_TAG_VERSION" val="3.0"/>
  <p:tag name="KSO_WM_BEAUTIFY_FLAG" val="#wm#"/>
  <p:tag name="KSO_WM_UNIT_VALUE" val="30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VALUE" val="1899*168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27_1*d*1"/>
  <p:tag name="KSO_WM_TEMPLATE_CATEGORY" val="custom"/>
  <p:tag name="KSO_WM_TEMPLATE_INDEX" val="20231727"/>
  <p:tag name="KSO_WM_UNIT_LAYERLEVEL" val="1"/>
  <p:tag name="KSO_WM_TAG_VERSION" val="3.0"/>
  <p:tag name="KSO_WM_BEAUTIFY_FLAG" val="#wm#"/>
  <p:tag name="KSO_WM_UNIT_USESOURCEFORMAT_APPLY" val="0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1727_1*i*1"/>
  <p:tag name="KSO_WM_TEMPLATE_CATEGORY" val="custom"/>
  <p:tag name="KSO_WM_TEMPLATE_INDEX" val="20231727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2"/>
  <p:tag name="KSO_WM_UNIT_TEXT_FILL_TYPE" val="1"/>
  <p:tag name="KSO_WM_UNIT_USESOURCEFORMAT_APPLY" val="0"/>
  <p:tag name="KSO_WM_UNIT_FILL_TYPE" val="1"/>
</p:tagLst>
</file>

<file path=ppt/tags/tag4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1727_1*i*2"/>
  <p:tag name="KSO_WM_TEMPLATE_CATEGORY" val="custom"/>
  <p:tag name="KSO_WM_TEMPLATE_INDEX" val="20231727"/>
  <p:tag name="KSO_WM_UNIT_LAYERLEVEL" val="1"/>
  <p:tag name="KSO_WM_TAG_VERSION" val="3.0"/>
  <p:tag name="KSO_WM_UNIT_FILL_FORE_SCHEMECOLOR_INDEX" val="6"/>
  <p:tag name="KSO_WM_UNIT_TEXT_FILL_FORE_SCHEMECOLOR_INDEX" val="2"/>
  <p:tag name="KSO_WM_UNIT_TEXT_FILL_TYPE" val="1"/>
  <p:tag name="KSO_WM_UNIT_USESOURCEFORMAT_APPLY" val="0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2_1*l_i*1_1"/>
  <p:tag name="KSO_WM_TEMPLATE_CATEGORY" val="diagram"/>
  <p:tag name="KSO_WM_TEMPLATE_INDEX" val="20235412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"/>
  <p:tag name="KSO_WM_DIAGRAM_VIRTUALLY_FRAME" val="{&quot;height&quot;:394.20000610351565,&quot;left&quot;:46.11251968503939,&quot;top&quot;:99.33874015748032,&quot;width&quot;:477.9374803149606}"/>
  <p:tag name="KSO_WM_DIAGRAM_VERSION" val="3"/>
  <p:tag name="KSO_WM_DIAGRAM_COLOR_TRICK" val="1"/>
  <p:tag name="KSO_WM_DIAGRAM_COLOR_TEXT_CAN_REMOVE" val="n"/>
  <p:tag name="KSO_WM_DIAGRAM_MAX_ITEMCNT" val="8"/>
  <p:tag name="KSO_WM_DIAGRAM_MIN_ITEMCNT" val="2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4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412_1*l_h_f*1_1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UNIT_TEXT_LAYER_COUNT" val="1"/>
  <p:tag name="KSO_WM_DIAGRAM_GROUP_CODE" val="l1-1"/>
  <p:tag name="KSO_WM_DIAGRAM_VIRTUALLY_FRAME" val="{&quot;height&quot;:394.20000610351565,&quot;left&quot;:46.11251968503939,&quot;top&quot;:99.33874015748032,&quot;width&quot;:477.9374803149606}"/>
  <p:tag name="KSO_WM_DIAGRAM_VERSION" val="3"/>
  <p:tag name="KSO_WM_DIAGRAM_COLOR_TRICK" val="1"/>
  <p:tag name="KSO_WM_DIAGRAM_COLOR_TEXT_CAN_REMOVE" val="n"/>
  <p:tag name="KSO_WM_UNIT_PRESET_TEXT" val="单击此处输入你的正文，文字是您思想的提炼，为了最终演示发布的良好效果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4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412_1*l_h_a*1_1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DIAGRAM_GROUP_CODE" val="l1-1"/>
  <p:tag name="KSO_WM_DIAGRAM_VIRTUALLY_FRAME" val="{&quot;height&quot;:394.20000610351565,&quot;left&quot;:46.11251968503939,&quot;top&quot;:99.33874015748032,&quot;width&quot;:477.9374803149606}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2"/>
  <p:tag name="KSO_WM_UNIT_LAYERLEVEL" val="1_1_1"/>
  <p:tag name="KSO_WM_TAG_VERSION" val="3.0"/>
  <p:tag name="KSO_WM_DIAGRAM_MAX_ITEMCNT" val="8"/>
  <p:tag name="KSO_WM_DIAGRAM_MIN_ITEMCNT" val="2"/>
  <p:tag name="KSO_WM_DIAGRAM_VIRTUALLY_FRAME" val="{&quot;height&quot;:394.20000610351565,&quot;left&quot;:46.11251968503939,&quot;top&quot;:99.33874015748032,&quot;width&quot;:477.937480314960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2_1*l_h_i*1_1_1"/>
  <p:tag name="KSO_WM_UNIT_INDEX" val="1_1_1"/>
  <p:tag name="KSO_WM_UNIT_USESOURCEFORMAT_APPLY" val="0"/>
  <p:tag name="KSO_WM_BEAUTIFY_FLAG" val="#wm#"/>
  <p:tag name="KSO_WM_DIAGRAM_GROUP_CODE" val="l1-1"/>
  <p:tag name="KSO_WM_UNIT_SUBTYPE" val="d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4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412_1*l_h_f*1_2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UNIT_TEXT_LAYER_COUNT" val="1"/>
  <p:tag name="KSO_WM_DIAGRAM_GROUP_CODE" val="l1-1"/>
  <p:tag name="KSO_WM_DIAGRAM_VIRTUALLY_FRAME" val="{&quot;height&quot;:394.20000610351565,&quot;left&quot;:46.11251968503939,&quot;top&quot;:99.33874015748032,&quot;width&quot;:477.9374803149606}"/>
  <p:tag name="KSO_WM_DIAGRAM_VERSION" val="3"/>
  <p:tag name="KSO_WM_DIAGRAM_COLOR_TRICK" val="1"/>
  <p:tag name="KSO_WM_DIAGRAM_COLOR_TEXT_CAN_REMOVE" val="n"/>
  <p:tag name="KSO_WM_UNIT_PRESET_TEXT" val="单击此处输入你的正文，文字是您思想的提炼，为了最终演示发布的良好效果，请言简的阐述观点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4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412_1*l_h_a*1_2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DIAGRAM_GROUP_CODE" val="l1-1"/>
  <p:tag name="KSO_WM_DIAGRAM_VIRTUALLY_FRAME" val="{&quot;height&quot;:394.20000610351565,&quot;left&quot;:46.11251968503939,&quot;top&quot;:99.33874015748032,&quot;width&quot;:477.9374803149606}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2"/>
  <p:tag name="KSO_WM_UNIT_LAYERLEVEL" val="1_1_1"/>
  <p:tag name="KSO_WM_TAG_VERSION" val="3.0"/>
  <p:tag name="KSO_WM_DIAGRAM_MAX_ITEMCNT" val="8"/>
  <p:tag name="KSO_WM_DIAGRAM_MIN_ITEMCNT" val="2"/>
  <p:tag name="KSO_WM_DIAGRAM_VIRTUALLY_FRAME" val="{&quot;height&quot;:394.20000610351565,&quot;left&quot;:46.11251968503939,&quot;top&quot;:99.33874015748032,&quot;width&quot;:477.937480314960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2_1*l_h_i*1_2_1"/>
  <p:tag name="KSO_WM_UNIT_INDEX" val="1_2_1"/>
  <p:tag name="KSO_WM_UNIT_USESOURCEFORMAT_APPLY" val="0"/>
  <p:tag name="KSO_WM_BEAUTIFY_FLAG" val="#wm#"/>
  <p:tag name="KSO_WM_DIAGRAM_GROUP_CODE" val="l1-1"/>
  <p:tag name="KSO_WM_UNIT_SUBTYPE" val="d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SLIDE_ID" val="custom20231727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6352"/>
  <p:tag name="KSO_WM_SLIDE_TYPE" val="text"/>
  <p:tag name="KSO_WM_SLIDE_SUBTYPE" val="picTxt"/>
  <p:tag name="KSO_WM_SLIDE_SIZE" val="409.475*360.773"/>
  <p:tag name="KSO_WM_SLIDE_POSITION" val="46.425*133.089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451.xml><?xml version="1.0" encoding="utf-8"?>
<p:tagLst xmlns:p="http://schemas.openxmlformats.org/presentationml/2006/main">
  <p:tag name="KSO_WM_TAG_VERSION" val="3.0"/>
  <p:tag name="KSO_WM_UNIT_ID" val="custom20236352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ISCONTENTSTITLE" val="0"/>
</p:tagLst>
</file>

<file path=ppt/tags/tag452.xml><?xml version="1.0" encoding="utf-8"?>
<p:tagLst xmlns:p="http://schemas.openxmlformats.org/presentationml/2006/main">
  <p:tag name="KSO_WM_UNIT_SUBTYPE" val="g"/>
  <p:tag name="KSO_WM_TAG_VERSION" val="3.0"/>
  <p:tag name="KSO_WM_UNIT_ID" val="custom20236352_9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VALUE" val="11"/>
</p:tagLst>
</file>

<file path=ppt/tags/tag453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52"/>
  <p:tag name="KSO_WM_TEMPLATE_CATEGORY" val="custom"/>
  <p:tag name="KSO_WM_SLIDE_INDEX" val="9"/>
  <p:tag name="KSO_WM_SLIDE_ID" val="custom20236352_9"/>
  <p:tag name="KSO_WM_TEMPLATE_MASTER_TYPE" val="0"/>
  <p:tag name="KSO_WM_SLIDE_LAYOUT" val="a_b_f"/>
  <p:tag name="KSO_WM_SLIDE_LAYOUT_CNT" val="1_1_2"/>
</p:tagLst>
</file>

<file path=ppt/tags/tag454.xml><?xml version="1.0" encoding="utf-8"?>
<p:tagLst xmlns:p="http://schemas.openxmlformats.org/presentationml/2006/main">
  <p:tag name="KSO_WM_TAG_VERSION" val="3.0"/>
  <p:tag name="KSO_WM_UNIT_ID" val="custom20236352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ISCONTENTSTITLE" val="0"/>
  <p:tag name="KSO_WM_UNIT_TEXT_TYPE" val="1"/>
  <p:tag name="KSO_WM_UNIT_PRESET_TEXT" val="添加章节标题"/>
</p:tagLst>
</file>

<file path=ppt/tags/tag455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6352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VALUE" val="5"/>
</p:tagLst>
</file>

<file path=ppt/tags/tag456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52"/>
  <p:tag name="KSO_WM_TEMPLATE_CATEGORY" val="custom"/>
  <p:tag name="KSO_WM_SLIDE_INDEX" val="7"/>
  <p:tag name="KSO_WM_SLIDE_ID" val="custom20236352_7"/>
  <p:tag name="KSO_WM_TEMPLATE_MASTER_TYPE" val="0"/>
  <p:tag name="KSO_WM_SLIDE_LAYOUT" val="a_b_e"/>
  <p:tag name="KSO_WM_SLIDE_LAYOUT_CNT" val="1_1_1"/>
</p:tagLst>
</file>

<file path=ppt/tags/tag45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352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ISCONTENTSTITLE" val="0"/>
</p:tagLst>
</file>

<file path=ppt/tags/tag458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ID" val="custom20236352_9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ISCONTENTSTITLE" val="0"/>
  <p:tag name="KSO_WM_UNIT_VALUE" val="12"/>
</p:tagLst>
</file>

<file path=ppt/tags/tag459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ID" val="custom20236352_9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VALUE" val="1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6352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52"/>
  <p:tag name="KSO_WM_TEMPLATE_CATEGORY" val="custom"/>
  <p:tag name="KSO_WM_UNIT_VALUE" val="10"/>
</p:tagLst>
</file>

<file path=ppt/tags/tag461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352"/>
  <p:tag name="KSO_WM_TEMPLATE_CATEGORY" val="custom"/>
  <p:tag name="KSO_WM_SLIDE_INDEX" val="9"/>
  <p:tag name="KSO_WM_SLIDE_ID" val="custom20236352_9"/>
  <p:tag name="KSO_WM_TEMPLATE_MASTER_TYPE" val="0"/>
  <p:tag name="KSO_WM_SLIDE_LAYOUT" val="a_b_f"/>
  <p:tag name="KSO_WM_SLIDE_LAYOUT_CNT" val="1_1_2"/>
</p:tagLst>
</file>

<file path=ppt/tags/tag462.xml><?xml version="1.0" encoding="utf-8"?>
<p:tagLst xmlns:p="http://schemas.openxmlformats.org/presentationml/2006/main">
  <p:tag name="KSO_WM_PRESENTATION_SOURCE" val="WPPAIGeneratePPT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7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f"/>
  <p:tag name="KSO_WM_UNIT_SUBTYPE" val="g"/>
  <p:tag name="KSO_WM_UNIT_INDEX" val="1"/>
  <p:tag name="KSO_WM_BEAUTIFY_FLAG" val="#wm#"/>
  <p:tag name="KSO_WM_TAG_VERSION" val="3.0"/>
  <p:tag name="KSO_WM_UNIT_PRESET_TEXT" val="公司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78.xml><?xml version="1.0" encoding="utf-8"?>
<p:tagLst xmlns:p="http://schemas.openxmlformats.org/presentationml/2006/main">
  <p:tag name="KSO_WM_UNIT_TYPE" val="f"/>
  <p:tag name="KSO_WM_UNIT_SUBTYPE" val="b"/>
  <p:tag name="KSO_WM_UNIT_INDEX" val="2"/>
  <p:tag name="KSO_WM_BEAUTIFY_FLAG" val="#wm#"/>
  <p:tag name="KSO_WM_TAG_VERSION" val="3.0"/>
  <p:tag name="KSO_WM_UNIT_PRESET_TEXT" val="署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9"/>
</p:tagLst>
</file>

<file path=ppt/tags/tag7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85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PRESET_TEXT_INDEX" val="0"/>
  <p:tag name="KSO_WM_UNIT_PRESET_TEXT_LEN" val="0"/>
  <p:tag name="KSO_WM_UNIT_VALUE" val="36"/>
</p:tagLst>
</file>

<file path=ppt/tags/tag9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蓝白线性职场办公简约风">
      <a:dk1>
        <a:srgbClr val="000000"/>
      </a:dk1>
      <a:lt1>
        <a:srgbClr val="FFFFFF"/>
      </a:lt1>
      <a:dk2>
        <a:srgbClr val="001548"/>
      </a:dk2>
      <a:lt2>
        <a:srgbClr val="F5F7FF"/>
      </a:lt2>
      <a:accent1>
        <a:srgbClr val="376FFF"/>
      </a:accent1>
      <a:accent2>
        <a:srgbClr val="FF7429"/>
      </a:accent2>
      <a:accent3>
        <a:srgbClr val="8830FE"/>
      </a:accent3>
      <a:accent4>
        <a:srgbClr val="17D594"/>
      </a:accent4>
      <a:accent5>
        <a:srgbClr val="F84949"/>
      </a:accent5>
      <a:accent6>
        <a:srgbClr val="FFC000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vertOverflow="overflow" horzOverflow="overflow" vert="horz" wrap="square" numCol="1" spcCol="0" rtlCol="0" fromWordArt="0" anchor="ctr" anchorCtr="0" compatLnSpc="1">
        <a:noAutofit/>
      </a:bodyPr>
      <a:lstStyle>
        <a:defPPr lvl="0" algn="ctr">
          <a:buClrTx/>
          <a:buSzTx/>
          <a:buFontTx/>
          <a:defRPr lang="zh-CN" altLang="en-US">
            <a:sym typeface="+mn-ea"/>
          </a:defRPr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6529</Words>
  <Application>WPS 演示</Application>
  <PresentationFormat>宽屏</PresentationFormat>
  <Paragraphs>650</Paragraphs>
  <Slides>43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70" baseType="lpstr">
      <vt:lpstr>Arial</vt:lpstr>
      <vt:lpstr>宋体</vt:lpstr>
      <vt:lpstr>Wingdings</vt:lpstr>
      <vt:lpstr>Wingdings</vt:lpstr>
      <vt:lpstr>微软雅黑</vt:lpstr>
      <vt:lpstr>汉仪旗黑</vt:lpstr>
      <vt:lpstr>微软雅黑</vt:lpstr>
      <vt:lpstr>宋体</vt:lpstr>
      <vt:lpstr>Arial Unicode MS</vt:lpstr>
      <vt:lpstr>Calibri</vt:lpstr>
      <vt:lpstr>Helvetica Neue</vt:lpstr>
      <vt:lpstr>汉仪书宋二KW</vt:lpstr>
      <vt:lpstr>微软雅黑</vt:lpstr>
      <vt:lpstr>MiSans Normal</vt:lpstr>
      <vt:lpstr>苹方-简</vt:lpstr>
      <vt:lpstr>Arial Bold</vt:lpstr>
      <vt:lpstr>等线</vt:lpstr>
      <vt:lpstr>汉仪中等线KW</vt:lpstr>
      <vt:lpstr>MiSans Normal</vt:lpstr>
      <vt:lpstr>等线</vt:lpstr>
      <vt:lpstr>JetBrains Mono</vt:lpstr>
      <vt:lpstr>Thonburi</vt:lpstr>
      <vt:lpstr>JetBrains Mono</vt:lpstr>
      <vt:lpstr>Comic Sans MS Regular</vt:lpstr>
      <vt:lpstr>Times New Roman Regular</vt:lpstr>
      <vt:lpstr>WPS</vt:lpstr>
      <vt:lpstr>Office 主题​​</vt:lpstr>
      <vt:lpstr>开源鸿蒙赋能智慧农业  —— 基于Hi3861与HarmonyOS的 智慧大棚控制终端</vt:lpstr>
      <vt:lpstr>PowerPoint 演示文稿</vt:lpstr>
      <vt:lpstr>项目总括与技术栈</vt:lpstr>
      <vt:lpstr>项目总体介绍</vt:lpstr>
      <vt:lpstr>项目发布</vt:lpstr>
      <vt:lpstr>系统架构：软硬协同、垂直整合</vt:lpstr>
      <vt:lpstr>文档勘误 / 技术难点 / 硬件问题</vt:lpstr>
      <vt:lpstr>创新点一览</vt:lpstr>
      <vt:lpstr>技术栈</vt:lpstr>
      <vt:lpstr>MQTTX服务端</vt:lpstr>
      <vt:lpstr>基本原理：发布/订阅架构</vt:lpstr>
      <vt:lpstr>数据流设计</vt:lpstr>
      <vt:lpstr>PowerPoint 演示文稿</vt:lpstr>
      <vt:lpstr>Hi3861嵌入式端</vt:lpstr>
      <vt:lpstr>嵌入式端总览</vt:lpstr>
      <vt:lpstr>项目结构</vt:lpstr>
      <vt:lpstr>整体架构设计</vt:lpstr>
      <vt:lpstr>硬件连接与初始化</vt:lpstr>
      <vt:lpstr>网络与协议</vt:lpstr>
      <vt:lpstr>HarmonyOS移动应用端</vt:lpstr>
      <vt:lpstr>Smart Shed App</vt:lpstr>
      <vt:lpstr>效果演示</vt:lpstr>
      <vt:lpstr>项目结构</vt:lpstr>
      <vt:lpstr>MQTT逻辑实现：MqttReceiverClient.ts</vt:lpstr>
      <vt:lpstr>状态与方法</vt:lpstr>
      <vt:lpstr>状态与方法：控制状态管理</vt:lpstr>
      <vt:lpstr>状态与方法：参数传递</vt:lpstr>
      <vt:lpstr>状态与方法：全局日志同步</vt:lpstr>
      <vt:lpstr>生命周期管理</vt:lpstr>
      <vt:lpstr>UI 设计  @kit.UIDesignKit @kit.ArkUI</vt:lpstr>
      <vt:lpstr>视觉风格</vt:lpstr>
      <vt:lpstr>UI设计：响应式界面布局</vt:lpstr>
      <vt:lpstr>UI设计：动效——引力</vt:lpstr>
      <vt:lpstr>UI设计：动效——光场</vt:lpstr>
      <vt:lpstr>UI设计：动效——转场</vt:lpstr>
      <vt:lpstr>One more thing ...</vt:lpstr>
      <vt:lpstr>UI 设计  @kit.UIDesignKit @kit.ArkUI</vt:lpstr>
      <vt:lpstr>Smart Shed Glass</vt:lpstr>
      <vt:lpstr>效果演示</vt:lpstr>
      <vt:lpstr>自定义HdsButtons组件</vt:lpstr>
      <vt:lpstr>软硬协同 垂直整合</vt:lpstr>
      <vt:lpstr>Q&amp;A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Ray汐</cp:lastModifiedBy>
  <cp:revision>267</cp:revision>
  <dcterms:created xsi:type="dcterms:W3CDTF">2026-06-05T16:58:32Z</dcterms:created>
  <dcterms:modified xsi:type="dcterms:W3CDTF">2026-06-05T16:58:32Z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2052-12.1.21861.21861</vt:lpwstr>
  </property>
  <property fmtid="{D5CDD505-2E9C-101B-9397-08002B2CF9AE}" pid="3" name="ICV">
    <vt:lpwstr>A8425C1A5337DD6100F2226A2076CAAE_43</vt:lpwstr>
  </property>
</Properties>
</file>